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3" r:id="rId1"/>
  </p:sldMasterIdLst>
  <p:notesMasterIdLst>
    <p:notesMasterId r:id="rId78"/>
  </p:notesMasterIdLst>
  <p:handoutMasterIdLst>
    <p:handoutMasterId r:id="rId79"/>
  </p:handoutMasterIdLst>
  <p:sldIdLst>
    <p:sldId id="256" r:id="rId2"/>
    <p:sldId id="276" r:id="rId3"/>
    <p:sldId id="334" r:id="rId4"/>
    <p:sldId id="335" r:id="rId5"/>
    <p:sldId id="336" r:id="rId6"/>
    <p:sldId id="337" r:id="rId7"/>
    <p:sldId id="338" r:id="rId8"/>
    <p:sldId id="339" r:id="rId9"/>
    <p:sldId id="340" r:id="rId10"/>
    <p:sldId id="341" r:id="rId11"/>
    <p:sldId id="342" r:id="rId12"/>
    <p:sldId id="343" r:id="rId13"/>
    <p:sldId id="344" r:id="rId14"/>
    <p:sldId id="345" r:id="rId15"/>
    <p:sldId id="346" r:id="rId16"/>
    <p:sldId id="347" r:id="rId17"/>
    <p:sldId id="348" r:id="rId18"/>
    <p:sldId id="349" r:id="rId19"/>
    <p:sldId id="350" r:id="rId20"/>
    <p:sldId id="351" r:id="rId21"/>
    <p:sldId id="352" r:id="rId22"/>
    <p:sldId id="353" r:id="rId23"/>
    <p:sldId id="354" r:id="rId24"/>
    <p:sldId id="355" r:id="rId25"/>
    <p:sldId id="279" r:id="rId26"/>
    <p:sldId id="259" r:id="rId27"/>
    <p:sldId id="260" r:id="rId28"/>
    <p:sldId id="273" r:id="rId29"/>
    <p:sldId id="325" r:id="rId30"/>
    <p:sldId id="326" r:id="rId31"/>
    <p:sldId id="327" r:id="rId32"/>
    <p:sldId id="328" r:id="rId33"/>
    <p:sldId id="329" r:id="rId34"/>
    <p:sldId id="330" r:id="rId35"/>
    <p:sldId id="331" r:id="rId36"/>
    <p:sldId id="332" r:id="rId37"/>
    <p:sldId id="333" r:id="rId38"/>
    <p:sldId id="284" r:id="rId39"/>
    <p:sldId id="285" r:id="rId40"/>
    <p:sldId id="286" r:id="rId41"/>
    <p:sldId id="287" r:id="rId42"/>
    <p:sldId id="288" r:id="rId43"/>
    <p:sldId id="289" r:id="rId44"/>
    <p:sldId id="290" r:id="rId45"/>
    <p:sldId id="291" r:id="rId46"/>
    <p:sldId id="292" r:id="rId47"/>
    <p:sldId id="293" r:id="rId48"/>
    <p:sldId id="294" r:id="rId49"/>
    <p:sldId id="295" r:id="rId50"/>
    <p:sldId id="296" r:id="rId51"/>
    <p:sldId id="297" r:id="rId52"/>
    <p:sldId id="298" r:id="rId53"/>
    <p:sldId id="300" r:id="rId54"/>
    <p:sldId id="301" r:id="rId55"/>
    <p:sldId id="304" r:id="rId56"/>
    <p:sldId id="303" r:id="rId57"/>
    <p:sldId id="302" r:id="rId58"/>
    <p:sldId id="311" r:id="rId59"/>
    <p:sldId id="310" r:id="rId60"/>
    <p:sldId id="309" r:id="rId61"/>
    <p:sldId id="308" r:id="rId62"/>
    <p:sldId id="307" r:id="rId63"/>
    <p:sldId id="306" r:id="rId64"/>
    <p:sldId id="312" r:id="rId65"/>
    <p:sldId id="315" r:id="rId66"/>
    <p:sldId id="314" r:id="rId67"/>
    <p:sldId id="313" r:id="rId68"/>
    <p:sldId id="317" r:id="rId69"/>
    <p:sldId id="319" r:id="rId70"/>
    <p:sldId id="318" r:id="rId71"/>
    <p:sldId id="316" r:id="rId72"/>
    <p:sldId id="305" r:id="rId73"/>
    <p:sldId id="324" r:id="rId74"/>
    <p:sldId id="323" r:id="rId75"/>
    <p:sldId id="322" r:id="rId76"/>
    <p:sldId id="274" r:id="rId77"/>
  </p:sldIdLst>
  <p:sldSz cx="9144000" cy="6858000" type="screen4x3"/>
  <p:notesSz cx="6735763" cy="9866313"/>
  <p:defaultTextStyle>
    <a:defPPr>
      <a:defRPr lang="ko-KR"/>
    </a:defPPr>
    <a:lvl1pPr algn="l" rtl="0" fontAlgn="base" latinLnBrk="1">
      <a:spcBef>
        <a:spcPct val="20000"/>
      </a:spcBef>
      <a:spcAft>
        <a:spcPct val="0"/>
      </a:spcAft>
      <a:buClr>
        <a:schemeClr val="hlink"/>
      </a:buClr>
      <a:buFont typeface="Wingdings" pitchFamily="2" charset="2"/>
      <a:defRPr kumimoji="1"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20000"/>
      </a:spcBef>
      <a:spcAft>
        <a:spcPct val="0"/>
      </a:spcAft>
      <a:buClr>
        <a:schemeClr val="hlink"/>
      </a:buClr>
      <a:buFont typeface="Wingdings" pitchFamily="2" charset="2"/>
      <a:defRPr kumimoji="1"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20000"/>
      </a:spcBef>
      <a:spcAft>
        <a:spcPct val="0"/>
      </a:spcAft>
      <a:buClr>
        <a:schemeClr val="hlink"/>
      </a:buClr>
      <a:buFont typeface="Wingdings" pitchFamily="2" charset="2"/>
      <a:defRPr kumimoji="1"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20000"/>
      </a:spcBef>
      <a:spcAft>
        <a:spcPct val="0"/>
      </a:spcAft>
      <a:buClr>
        <a:schemeClr val="hlink"/>
      </a:buClr>
      <a:buFont typeface="Wingdings" pitchFamily="2" charset="2"/>
      <a:defRPr kumimoji="1"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20000"/>
      </a:spcBef>
      <a:spcAft>
        <a:spcPct val="0"/>
      </a:spcAft>
      <a:buClr>
        <a:schemeClr val="hlink"/>
      </a:buClr>
      <a:buFont typeface="Wingdings" pitchFamily="2" charset="2"/>
      <a:defRPr kumimoji="1"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sz="3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15" autoAdjust="0"/>
    <p:restoredTop sz="94684" autoAdjust="0"/>
  </p:normalViewPr>
  <p:slideViewPr>
    <p:cSldViewPr>
      <p:cViewPr varScale="1">
        <p:scale>
          <a:sx n="97" d="100"/>
          <a:sy n="97" d="100"/>
        </p:scale>
        <p:origin x="72" y="30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2022" y="-96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4C2C68-D168-44C2-8DA4-4254124DC12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6120887C-E974-463C-B791-D4B21EF572AC}">
      <dgm:prSet/>
      <dgm:spPr/>
      <dgm:t>
        <a:bodyPr/>
        <a:lstStyle/>
        <a:p>
          <a:pPr marL="0" marR="0" lvl="0" indent="0" algn="ctr" defTabSz="914400" rtl="0" eaLnBrk="1" fontAlgn="base" latinLnBrk="1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ko-KR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CEO</a:t>
          </a:r>
        </a:p>
      </dgm:t>
    </dgm:pt>
    <dgm:pt modelId="{78F451A9-3C1F-474D-8580-AA437BD9695F}" type="parTrans" cxnId="{CFC63BFF-ABBB-4BD0-8F50-06B269299959}">
      <dgm:prSet/>
      <dgm:spPr/>
      <dgm:t>
        <a:bodyPr/>
        <a:lstStyle/>
        <a:p>
          <a:pPr latinLnBrk="1"/>
          <a:endParaRPr lang="ko-KR" altLang="en-US"/>
        </a:p>
      </dgm:t>
    </dgm:pt>
    <dgm:pt modelId="{6872D42A-26F9-430D-9409-2761DCD5D714}" type="sibTrans" cxnId="{CFC63BFF-ABBB-4BD0-8F50-06B269299959}">
      <dgm:prSet/>
      <dgm:spPr/>
      <dgm:t>
        <a:bodyPr/>
        <a:lstStyle/>
        <a:p>
          <a:pPr latinLnBrk="1"/>
          <a:endParaRPr lang="ko-KR" altLang="en-US"/>
        </a:p>
      </dgm:t>
    </dgm:pt>
    <dgm:pt modelId="{1D82C259-11C2-46CC-80FE-0D1F2FD59F6B}" type="asst">
      <dgm:prSet/>
      <dgm:spPr/>
      <dgm:t>
        <a:bodyPr/>
        <a:lstStyle/>
        <a:p>
          <a:pPr marL="0" marR="0" lvl="0" indent="0" algn="ctr" defTabSz="914400" rtl="0" eaLnBrk="1" fontAlgn="base" latinLnBrk="1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ko-KR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해외사업팀</a:t>
          </a:r>
        </a:p>
      </dgm:t>
    </dgm:pt>
    <dgm:pt modelId="{93C73E5C-490B-4B19-8A37-03E2F00E7A22}" type="parTrans" cxnId="{62B45C03-BABF-4A78-B79F-0DA008930737}">
      <dgm:prSet/>
      <dgm:spPr/>
      <dgm:t>
        <a:bodyPr/>
        <a:lstStyle/>
        <a:p>
          <a:pPr latinLnBrk="1"/>
          <a:endParaRPr lang="ko-KR" altLang="en-US"/>
        </a:p>
      </dgm:t>
    </dgm:pt>
    <dgm:pt modelId="{19D44483-1F6F-4341-A04A-4150234E7597}" type="sibTrans" cxnId="{62B45C03-BABF-4A78-B79F-0DA008930737}">
      <dgm:prSet/>
      <dgm:spPr/>
      <dgm:t>
        <a:bodyPr/>
        <a:lstStyle/>
        <a:p>
          <a:pPr latinLnBrk="1"/>
          <a:endParaRPr lang="ko-KR" altLang="en-US"/>
        </a:p>
      </dgm:t>
    </dgm:pt>
    <dgm:pt modelId="{0848B753-19DA-4874-9CC4-3E9EB04C1B5E}" type="asst">
      <dgm:prSet/>
      <dgm:spPr/>
      <dgm:t>
        <a:bodyPr/>
        <a:lstStyle/>
        <a:p>
          <a:pPr marL="0" marR="0" lvl="0" indent="0" algn="ctr" defTabSz="914400" rtl="0" eaLnBrk="1" fontAlgn="base" latinLnBrk="1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ko-KR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품질관리팀</a:t>
          </a:r>
        </a:p>
      </dgm:t>
    </dgm:pt>
    <dgm:pt modelId="{ECCBBB3C-BAE9-4402-915A-2DA6E12D381D}" type="parTrans" cxnId="{BEE6CDC0-11A5-4ED8-97FE-0F304E8F08BE}">
      <dgm:prSet/>
      <dgm:spPr/>
      <dgm:t>
        <a:bodyPr/>
        <a:lstStyle/>
        <a:p>
          <a:pPr latinLnBrk="1"/>
          <a:endParaRPr lang="ko-KR" altLang="en-US"/>
        </a:p>
      </dgm:t>
    </dgm:pt>
    <dgm:pt modelId="{24B9F360-8DC5-4D98-963F-32C9728D5619}" type="sibTrans" cxnId="{BEE6CDC0-11A5-4ED8-97FE-0F304E8F08BE}">
      <dgm:prSet/>
      <dgm:spPr/>
      <dgm:t>
        <a:bodyPr/>
        <a:lstStyle/>
        <a:p>
          <a:pPr latinLnBrk="1"/>
          <a:endParaRPr lang="ko-KR" altLang="en-US"/>
        </a:p>
      </dgm:t>
    </dgm:pt>
    <dgm:pt modelId="{34B6AAE1-29C9-43ED-9CBB-AE9ED7CB1C85}">
      <dgm:prSet/>
      <dgm:spPr/>
      <dgm:t>
        <a:bodyPr/>
        <a:lstStyle/>
        <a:p>
          <a:pPr marL="0" marR="0" lvl="0" indent="0" algn="ctr" defTabSz="914400" rtl="0" eaLnBrk="1" fontAlgn="base" latinLnBrk="1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ko-KR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번역</a:t>
          </a:r>
          <a:r>
            <a:rPr kumimoji="1" lang="en-US" altLang="ko-KR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I, II </a:t>
          </a:r>
          <a:r>
            <a:rPr kumimoji="1" lang="ko-KR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팀</a:t>
          </a:r>
        </a:p>
      </dgm:t>
    </dgm:pt>
    <dgm:pt modelId="{EC8A831E-9AC3-4CCB-9236-8B59A00ACA84}" type="parTrans" cxnId="{B4879733-AC18-4BBF-AD47-3B4F79D8A326}">
      <dgm:prSet/>
      <dgm:spPr/>
      <dgm:t>
        <a:bodyPr/>
        <a:lstStyle/>
        <a:p>
          <a:pPr latinLnBrk="1"/>
          <a:endParaRPr lang="ko-KR" altLang="en-US"/>
        </a:p>
      </dgm:t>
    </dgm:pt>
    <dgm:pt modelId="{ACA71B97-73D9-4EC6-80E9-06F1A2320FB5}" type="sibTrans" cxnId="{B4879733-AC18-4BBF-AD47-3B4F79D8A326}">
      <dgm:prSet/>
      <dgm:spPr/>
      <dgm:t>
        <a:bodyPr/>
        <a:lstStyle/>
        <a:p>
          <a:pPr latinLnBrk="1"/>
          <a:endParaRPr lang="ko-KR" altLang="en-US"/>
        </a:p>
      </dgm:t>
    </dgm:pt>
    <dgm:pt modelId="{63A7C6D1-45FB-419D-8B2B-2B6B646DF9E8}">
      <dgm:prSet/>
      <dgm:spPr/>
      <dgm:t>
        <a:bodyPr/>
        <a:lstStyle/>
        <a:p>
          <a:pPr marL="0" marR="0" lvl="0" indent="0" algn="ctr" defTabSz="914400" rtl="0" eaLnBrk="1" fontAlgn="base" latinLnBrk="1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ko-KR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PM</a:t>
          </a:r>
          <a:r>
            <a:rPr kumimoji="1" lang="ko-KR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팀</a:t>
          </a:r>
        </a:p>
      </dgm:t>
    </dgm:pt>
    <dgm:pt modelId="{D0C13729-03AB-4010-BAE0-134A6DE43D8F}" type="parTrans" cxnId="{B245CE20-A146-4121-B01D-E78C1B1ECDE6}">
      <dgm:prSet/>
      <dgm:spPr/>
      <dgm:t>
        <a:bodyPr/>
        <a:lstStyle/>
        <a:p>
          <a:pPr latinLnBrk="1"/>
          <a:endParaRPr lang="ko-KR" altLang="en-US"/>
        </a:p>
      </dgm:t>
    </dgm:pt>
    <dgm:pt modelId="{2B6FD658-24F4-4954-B7E0-2FE18486A752}" type="sibTrans" cxnId="{B245CE20-A146-4121-B01D-E78C1B1ECDE6}">
      <dgm:prSet/>
      <dgm:spPr/>
      <dgm:t>
        <a:bodyPr/>
        <a:lstStyle/>
        <a:p>
          <a:pPr latinLnBrk="1"/>
          <a:endParaRPr lang="ko-KR" altLang="en-US"/>
        </a:p>
      </dgm:t>
    </dgm:pt>
    <dgm:pt modelId="{F56C7FA5-8DB5-4E22-8A71-0866BCBD1CD0}">
      <dgm:prSet/>
      <dgm:spPr/>
      <dgm:t>
        <a:bodyPr/>
        <a:lstStyle/>
        <a:p>
          <a:pPr marL="0" marR="0" lvl="0" indent="0" algn="ctr" defTabSz="914400" rtl="0" eaLnBrk="1" fontAlgn="base" latinLnBrk="1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ko-KR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프리랜서관리팀</a:t>
          </a:r>
        </a:p>
      </dgm:t>
    </dgm:pt>
    <dgm:pt modelId="{8B060750-8B13-4DE0-955A-D9786C4A5ADB}" type="parTrans" cxnId="{FA87A98C-ABFF-4580-B3D7-1CE1809EE80B}">
      <dgm:prSet/>
      <dgm:spPr/>
      <dgm:t>
        <a:bodyPr/>
        <a:lstStyle/>
        <a:p>
          <a:pPr latinLnBrk="1"/>
          <a:endParaRPr lang="ko-KR" altLang="en-US"/>
        </a:p>
      </dgm:t>
    </dgm:pt>
    <dgm:pt modelId="{349C2F5D-3AA8-4B79-975B-02AA82CBFE1D}" type="sibTrans" cxnId="{FA87A98C-ABFF-4580-B3D7-1CE1809EE80B}">
      <dgm:prSet/>
      <dgm:spPr/>
      <dgm:t>
        <a:bodyPr/>
        <a:lstStyle/>
        <a:p>
          <a:pPr latinLnBrk="1"/>
          <a:endParaRPr lang="ko-KR" altLang="en-US"/>
        </a:p>
      </dgm:t>
    </dgm:pt>
    <dgm:pt modelId="{DB3576FA-2CC0-402F-9BF2-72AF97483F58}">
      <dgm:prSet/>
      <dgm:spPr/>
      <dgm:t>
        <a:bodyPr/>
        <a:lstStyle/>
        <a:p>
          <a:pPr marL="0" marR="0" lvl="0" indent="0" algn="ctr" defTabSz="914400" rtl="0" eaLnBrk="1" fontAlgn="base" latinLnBrk="1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ko-KR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통역팀</a:t>
          </a:r>
        </a:p>
      </dgm:t>
    </dgm:pt>
    <dgm:pt modelId="{BD1A5CC6-3EFA-4B7E-83A7-B1111091AF87}" type="parTrans" cxnId="{12E5A4A9-E28D-4BD1-B9FD-D5F9D97242ED}">
      <dgm:prSet/>
      <dgm:spPr/>
      <dgm:t>
        <a:bodyPr/>
        <a:lstStyle/>
        <a:p>
          <a:pPr latinLnBrk="1"/>
          <a:endParaRPr lang="ko-KR" altLang="en-US"/>
        </a:p>
      </dgm:t>
    </dgm:pt>
    <dgm:pt modelId="{94D6D655-2F8A-4D82-A28D-B7CF823A7452}" type="sibTrans" cxnId="{12E5A4A9-E28D-4BD1-B9FD-D5F9D97242ED}">
      <dgm:prSet/>
      <dgm:spPr/>
      <dgm:t>
        <a:bodyPr/>
        <a:lstStyle/>
        <a:p>
          <a:pPr latinLnBrk="1"/>
          <a:endParaRPr lang="ko-KR" altLang="en-US"/>
        </a:p>
      </dgm:t>
    </dgm:pt>
    <dgm:pt modelId="{D78F88CE-F8D7-4293-BB10-4ACC19C17C9D}">
      <dgm:prSet/>
      <dgm:spPr/>
      <dgm:t>
        <a:bodyPr/>
        <a:lstStyle/>
        <a:p>
          <a:pPr marL="0" marR="0" lvl="0" indent="0" algn="ctr" defTabSz="914400" rtl="0" eaLnBrk="1" fontAlgn="base" latinLnBrk="1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ko-KR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통역지원팀</a:t>
          </a:r>
        </a:p>
      </dgm:t>
    </dgm:pt>
    <dgm:pt modelId="{65AAB564-FECD-405A-B7F3-1328F281FC9B}" type="parTrans" cxnId="{6C7110F8-79E0-43E3-B1B4-2F60C0EC4F4A}">
      <dgm:prSet/>
      <dgm:spPr/>
      <dgm:t>
        <a:bodyPr/>
        <a:lstStyle/>
        <a:p>
          <a:pPr latinLnBrk="1"/>
          <a:endParaRPr lang="ko-KR" altLang="en-US"/>
        </a:p>
      </dgm:t>
    </dgm:pt>
    <dgm:pt modelId="{B27D3040-6E59-4CA6-9022-14D83988509C}" type="sibTrans" cxnId="{6C7110F8-79E0-43E3-B1B4-2F60C0EC4F4A}">
      <dgm:prSet/>
      <dgm:spPr/>
      <dgm:t>
        <a:bodyPr/>
        <a:lstStyle/>
        <a:p>
          <a:pPr latinLnBrk="1"/>
          <a:endParaRPr lang="ko-KR" altLang="en-US"/>
        </a:p>
      </dgm:t>
    </dgm:pt>
    <dgm:pt modelId="{AD44D569-CB33-4934-BC1E-B478D7A54FCE}">
      <dgm:prSet/>
      <dgm:spPr/>
      <dgm:t>
        <a:bodyPr/>
        <a:lstStyle/>
        <a:p>
          <a:pPr marL="0" marR="0" lvl="0" indent="0" algn="ctr" defTabSz="914400" rtl="0" eaLnBrk="1" fontAlgn="base" latinLnBrk="1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ko-KR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프리랜서관리팀</a:t>
          </a:r>
        </a:p>
      </dgm:t>
    </dgm:pt>
    <dgm:pt modelId="{7064080D-FA78-4F14-964D-42ACA624EE04}" type="parTrans" cxnId="{74608B64-882A-4624-801C-33D727EF8265}">
      <dgm:prSet/>
      <dgm:spPr/>
      <dgm:t>
        <a:bodyPr/>
        <a:lstStyle/>
        <a:p>
          <a:pPr latinLnBrk="1"/>
          <a:endParaRPr lang="ko-KR" altLang="en-US"/>
        </a:p>
      </dgm:t>
    </dgm:pt>
    <dgm:pt modelId="{7AF6D9C3-9CBE-4D9F-9199-181860FA2EBD}" type="sibTrans" cxnId="{74608B64-882A-4624-801C-33D727EF8265}">
      <dgm:prSet/>
      <dgm:spPr/>
      <dgm:t>
        <a:bodyPr/>
        <a:lstStyle/>
        <a:p>
          <a:pPr latinLnBrk="1"/>
          <a:endParaRPr lang="ko-KR" altLang="en-US"/>
        </a:p>
      </dgm:t>
    </dgm:pt>
    <dgm:pt modelId="{6FF8D7EB-D4C6-4794-BAAA-CF30874435BC}">
      <dgm:prSet/>
      <dgm:spPr/>
      <dgm:t>
        <a:bodyPr/>
        <a:lstStyle/>
        <a:p>
          <a:pPr marL="0" marR="0" lvl="0" indent="0" algn="ctr" defTabSz="914400" rtl="0" eaLnBrk="1" fontAlgn="base" latinLnBrk="1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ko-KR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감수팀</a:t>
          </a:r>
        </a:p>
      </dgm:t>
    </dgm:pt>
    <dgm:pt modelId="{06BE3A45-A5BB-409D-8CA1-A0C18E7305F0}" type="parTrans" cxnId="{65A23AA7-A35F-44B1-8CA3-D2420EF6912A}">
      <dgm:prSet/>
      <dgm:spPr/>
      <dgm:t>
        <a:bodyPr/>
        <a:lstStyle/>
        <a:p>
          <a:pPr latinLnBrk="1"/>
          <a:endParaRPr lang="ko-KR" altLang="en-US"/>
        </a:p>
      </dgm:t>
    </dgm:pt>
    <dgm:pt modelId="{EFC3EADC-2B3D-4A86-9FA9-12AB6FAB5CCD}" type="sibTrans" cxnId="{65A23AA7-A35F-44B1-8CA3-D2420EF6912A}">
      <dgm:prSet/>
      <dgm:spPr/>
      <dgm:t>
        <a:bodyPr/>
        <a:lstStyle/>
        <a:p>
          <a:pPr latinLnBrk="1"/>
          <a:endParaRPr lang="ko-KR" altLang="en-US"/>
        </a:p>
      </dgm:t>
    </dgm:pt>
    <dgm:pt modelId="{6CFAB2AA-F8D3-45FF-9F1C-7E4A6A02686C}">
      <dgm:prSet/>
      <dgm:spPr/>
      <dgm:t>
        <a:bodyPr/>
        <a:lstStyle/>
        <a:p>
          <a:pPr marL="0" marR="0" lvl="0" indent="0" algn="ctr" defTabSz="914400" rtl="0" eaLnBrk="1" fontAlgn="base" latinLnBrk="1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ko-KR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감수관리팀</a:t>
          </a:r>
        </a:p>
      </dgm:t>
    </dgm:pt>
    <dgm:pt modelId="{52A35313-8EC0-4EA5-BAE5-19CF72B3CEA1}" type="parTrans" cxnId="{34C54D69-A04C-464F-8408-D7F5DB280A9E}">
      <dgm:prSet/>
      <dgm:spPr/>
      <dgm:t>
        <a:bodyPr/>
        <a:lstStyle/>
        <a:p>
          <a:pPr latinLnBrk="1"/>
          <a:endParaRPr lang="ko-KR" altLang="en-US"/>
        </a:p>
      </dgm:t>
    </dgm:pt>
    <dgm:pt modelId="{246CBEDF-0989-4BC7-9201-CF904279B2C8}" type="sibTrans" cxnId="{34C54D69-A04C-464F-8408-D7F5DB280A9E}">
      <dgm:prSet/>
      <dgm:spPr/>
      <dgm:t>
        <a:bodyPr/>
        <a:lstStyle/>
        <a:p>
          <a:pPr latinLnBrk="1"/>
          <a:endParaRPr lang="ko-KR" altLang="en-US"/>
        </a:p>
      </dgm:t>
    </dgm:pt>
    <dgm:pt modelId="{64135852-E1DF-4113-8F07-AD5CB38E69DB}">
      <dgm:prSet/>
      <dgm:spPr/>
      <dgm:t>
        <a:bodyPr/>
        <a:lstStyle/>
        <a:p>
          <a:pPr marL="0" marR="0" lvl="0" indent="0" algn="ctr" defTabSz="914400" rtl="0" eaLnBrk="1" fontAlgn="base" latinLnBrk="1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ko-KR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편집</a:t>
          </a:r>
          <a:r>
            <a:rPr kumimoji="1" lang="en-US" altLang="ko-KR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/</a:t>
          </a:r>
          <a:r>
            <a:rPr kumimoji="1" lang="ko-KR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디자인팀</a:t>
          </a:r>
        </a:p>
      </dgm:t>
    </dgm:pt>
    <dgm:pt modelId="{816A8DF8-95CE-446E-A784-D80C8447E772}" type="parTrans" cxnId="{B39D7ABF-401D-4DBC-8256-A06514873060}">
      <dgm:prSet/>
      <dgm:spPr/>
      <dgm:t>
        <a:bodyPr/>
        <a:lstStyle/>
        <a:p>
          <a:pPr latinLnBrk="1"/>
          <a:endParaRPr lang="ko-KR" altLang="en-US"/>
        </a:p>
      </dgm:t>
    </dgm:pt>
    <dgm:pt modelId="{8FE5B801-46E6-4281-B12A-4B4B0817EF7B}" type="sibTrans" cxnId="{B39D7ABF-401D-4DBC-8256-A06514873060}">
      <dgm:prSet/>
      <dgm:spPr/>
      <dgm:t>
        <a:bodyPr/>
        <a:lstStyle/>
        <a:p>
          <a:pPr latinLnBrk="1"/>
          <a:endParaRPr lang="ko-KR" altLang="en-US"/>
        </a:p>
      </dgm:t>
    </dgm:pt>
    <dgm:pt modelId="{6B8205CF-AF22-4782-A927-279B667E26AF}">
      <dgm:prSet/>
      <dgm:spPr/>
      <dgm:t>
        <a:bodyPr/>
        <a:lstStyle/>
        <a:p>
          <a:pPr marL="0" marR="0" lvl="0" indent="0" algn="ctr" defTabSz="914400" rtl="0" eaLnBrk="1" fontAlgn="base" latinLnBrk="1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ko-KR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매뉴얼제작팀</a:t>
          </a:r>
        </a:p>
      </dgm:t>
    </dgm:pt>
    <dgm:pt modelId="{DAF15B96-3879-41D9-B1BE-731A1A25AF26}" type="parTrans" cxnId="{A3BACCED-B227-49F0-A3A7-7EAED207109A}">
      <dgm:prSet/>
      <dgm:spPr/>
      <dgm:t>
        <a:bodyPr/>
        <a:lstStyle/>
        <a:p>
          <a:pPr latinLnBrk="1"/>
          <a:endParaRPr lang="ko-KR" altLang="en-US"/>
        </a:p>
      </dgm:t>
    </dgm:pt>
    <dgm:pt modelId="{FBE026CA-94EB-471E-A1B4-50377982B282}" type="sibTrans" cxnId="{A3BACCED-B227-49F0-A3A7-7EAED207109A}">
      <dgm:prSet/>
      <dgm:spPr/>
      <dgm:t>
        <a:bodyPr/>
        <a:lstStyle/>
        <a:p>
          <a:pPr latinLnBrk="1"/>
          <a:endParaRPr lang="ko-KR" altLang="en-US"/>
        </a:p>
      </dgm:t>
    </dgm:pt>
    <dgm:pt modelId="{DD085AF9-238C-4590-BCB0-6534A88E5902}">
      <dgm:prSet/>
      <dgm:spPr/>
      <dgm:t>
        <a:bodyPr/>
        <a:lstStyle/>
        <a:p>
          <a:pPr marL="0" marR="0" lvl="0" indent="0" algn="ctr" defTabSz="914400" rtl="0" eaLnBrk="1" fontAlgn="base" latinLnBrk="1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ko-KR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출판인쇄팀</a:t>
          </a:r>
        </a:p>
      </dgm:t>
    </dgm:pt>
    <dgm:pt modelId="{3E97B47F-C8FA-4BC1-A162-438BC1C41F40}" type="parTrans" cxnId="{6353C917-DD29-48E7-9C43-9FA302CCF346}">
      <dgm:prSet/>
      <dgm:spPr/>
      <dgm:t>
        <a:bodyPr/>
        <a:lstStyle/>
        <a:p>
          <a:pPr latinLnBrk="1"/>
          <a:endParaRPr lang="ko-KR" altLang="en-US"/>
        </a:p>
      </dgm:t>
    </dgm:pt>
    <dgm:pt modelId="{D7F5052F-0CAA-4CFE-8BB0-465B91B48828}" type="sibTrans" cxnId="{6353C917-DD29-48E7-9C43-9FA302CCF346}">
      <dgm:prSet/>
      <dgm:spPr/>
      <dgm:t>
        <a:bodyPr/>
        <a:lstStyle/>
        <a:p>
          <a:pPr latinLnBrk="1"/>
          <a:endParaRPr lang="ko-KR" altLang="en-US"/>
        </a:p>
      </dgm:t>
    </dgm:pt>
    <dgm:pt modelId="{171AF361-17AC-4442-AC5A-C4716FBEB4E5}" type="pres">
      <dgm:prSet presAssocID="{E74C2C68-D168-44C2-8DA4-4254124DC12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6F9B15A-C2FE-44A8-A019-9F9AD8014BAE}" type="pres">
      <dgm:prSet presAssocID="{6120887C-E974-463C-B791-D4B21EF572AC}" presName="hierRoot1" presStyleCnt="0">
        <dgm:presLayoutVars>
          <dgm:hierBranch/>
        </dgm:presLayoutVars>
      </dgm:prSet>
      <dgm:spPr/>
    </dgm:pt>
    <dgm:pt modelId="{5C0A5D9A-D774-4284-9A9D-4F9610B84B2C}" type="pres">
      <dgm:prSet presAssocID="{6120887C-E974-463C-B791-D4B21EF572AC}" presName="rootComposite1" presStyleCnt="0"/>
      <dgm:spPr/>
    </dgm:pt>
    <dgm:pt modelId="{6BF9E419-4EB4-4611-A492-2146CA24C816}" type="pres">
      <dgm:prSet presAssocID="{6120887C-E974-463C-B791-D4B21EF572AC}" presName="rootText1" presStyleLbl="node0" presStyleIdx="0" presStyleCnt="1">
        <dgm:presLayoutVars>
          <dgm:chPref val="3"/>
        </dgm:presLayoutVars>
      </dgm:prSet>
      <dgm:spPr/>
    </dgm:pt>
    <dgm:pt modelId="{648BC39A-458F-4465-8967-6AEA81D6E5C7}" type="pres">
      <dgm:prSet presAssocID="{6120887C-E974-463C-B791-D4B21EF572AC}" presName="rootConnector1" presStyleLbl="node1" presStyleIdx="0" presStyleCnt="0"/>
      <dgm:spPr/>
    </dgm:pt>
    <dgm:pt modelId="{D8A92940-A8E8-452F-9511-02831CC32979}" type="pres">
      <dgm:prSet presAssocID="{6120887C-E974-463C-B791-D4B21EF572AC}" presName="hierChild2" presStyleCnt="0"/>
      <dgm:spPr/>
    </dgm:pt>
    <dgm:pt modelId="{C0D0D6A4-36F8-4657-9331-A67F3EBF6DFE}" type="pres">
      <dgm:prSet presAssocID="{EC8A831E-9AC3-4CCB-9236-8B59A00ACA84}" presName="Name35" presStyleLbl="parChTrans1D2" presStyleIdx="0" presStyleCnt="6"/>
      <dgm:spPr/>
    </dgm:pt>
    <dgm:pt modelId="{F6F48D77-0BAD-4C58-9754-2461092D3208}" type="pres">
      <dgm:prSet presAssocID="{34B6AAE1-29C9-43ED-9CBB-AE9ED7CB1C85}" presName="hierRoot2" presStyleCnt="0">
        <dgm:presLayoutVars>
          <dgm:hierBranch/>
        </dgm:presLayoutVars>
      </dgm:prSet>
      <dgm:spPr/>
    </dgm:pt>
    <dgm:pt modelId="{6D56A0FB-3098-47F3-80DA-B088400717FD}" type="pres">
      <dgm:prSet presAssocID="{34B6AAE1-29C9-43ED-9CBB-AE9ED7CB1C85}" presName="rootComposite" presStyleCnt="0"/>
      <dgm:spPr/>
    </dgm:pt>
    <dgm:pt modelId="{B7BF5196-0C83-4D5C-9DD0-6DAE36408174}" type="pres">
      <dgm:prSet presAssocID="{34B6AAE1-29C9-43ED-9CBB-AE9ED7CB1C85}" presName="rootText" presStyleLbl="node2" presStyleIdx="0" presStyleCnt="4">
        <dgm:presLayoutVars>
          <dgm:chPref val="3"/>
        </dgm:presLayoutVars>
      </dgm:prSet>
      <dgm:spPr/>
    </dgm:pt>
    <dgm:pt modelId="{65FB6584-01FA-451F-96BF-3F49B712DC45}" type="pres">
      <dgm:prSet presAssocID="{34B6AAE1-29C9-43ED-9CBB-AE9ED7CB1C85}" presName="rootConnector" presStyleLbl="node2" presStyleIdx="0" presStyleCnt="4"/>
      <dgm:spPr/>
    </dgm:pt>
    <dgm:pt modelId="{272AB9D2-FE86-4444-A282-B2267B630869}" type="pres">
      <dgm:prSet presAssocID="{34B6AAE1-29C9-43ED-9CBB-AE9ED7CB1C85}" presName="hierChild4" presStyleCnt="0"/>
      <dgm:spPr/>
    </dgm:pt>
    <dgm:pt modelId="{FEFE0F9C-DF53-4059-B887-88098D4F7BF8}" type="pres">
      <dgm:prSet presAssocID="{D0C13729-03AB-4010-BAE0-134A6DE43D8F}" presName="Name35" presStyleLbl="parChTrans1D3" presStyleIdx="0" presStyleCnt="4"/>
      <dgm:spPr/>
    </dgm:pt>
    <dgm:pt modelId="{8EDAC12B-7D88-4FE3-A0C9-D185C01A8972}" type="pres">
      <dgm:prSet presAssocID="{63A7C6D1-45FB-419D-8B2B-2B6B646DF9E8}" presName="hierRoot2" presStyleCnt="0">
        <dgm:presLayoutVars>
          <dgm:hierBranch/>
        </dgm:presLayoutVars>
      </dgm:prSet>
      <dgm:spPr/>
    </dgm:pt>
    <dgm:pt modelId="{B7E6E987-0B1E-485B-A6FD-900F0EC48146}" type="pres">
      <dgm:prSet presAssocID="{63A7C6D1-45FB-419D-8B2B-2B6B646DF9E8}" presName="rootComposite" presStyleCnt="0"/>
      <dgm:spPr/>
    </dgm:pt>
    <dgm:pt modelId="{998EBE56-F414-4D5C-87DF-B8DE768F404E}" type="pres">
      <dgm:prSet presAssocID="{63A7C6D1-45FB-419D-8B2B-2B6B646DF9E8}" presName="rootText" presStyleLbl="node3" presStyleIdx="0" presStyleCnt="4">
        <dgm:presLayoutVars>
          <dgm:chPref val="3"/>
        </dgm:presLayoutVars>
      </dgm:prSet>
      <dgm:spPr/>
    </dgm:pt>
    <dgm:pt modelId="{0C815555-0C0A-46AE-AAF2-568B1833CFBE}" type="pres">
      <dgm:prSet presAssocID="{63A7C6D1-45FB-419D-8B2B-2B6B646DF9E8}" presName="rootConnector" presStyleLbl="node3" presStyleIdx="0" presStyleCnt="4"/>
      <dgm:spPr/>
    </dgm:pt>
    <dgm:pt modelId="{D87479E1-EC68-4AEC-BD67-EE263ABA09ED}" type="pres">
      <dgm:prSet presAssocID="{63A7C6D1-45FB-419D-8B2B-2B6B646DF9E8}" presName="hierChild4" presStyleCnt="0"/>
      <dgm:spPr/>
    </dgm:pt>
    <dgm:pt modelId="{2BB99717-2F7C-4874-A56F-FFCFF92E1D3E}" type="pres">
      <dgm:prSet presAssocID="{8B060750-8B13-4DE0-955A-D9786C4A5ADB}" presName="Name35" presStyleLbl="parChTrans1D4" presStyleIdx="0" presStyleCnt="3"/>
      <dgm:spPr/>
    </dgm:pt>
    <dgm:pt modelId="{9D6D8EB8-57A2-4532-8E36-E9CC3D99A72E}" type="pres">
      <dgm:prSet presAssocID="{F56C7FA5-8DB5-4E22-8A71-0866BCBD1CD0}" presName="hierRoot2" presStyleCnt="0">
        <dgm:presLayoutVars>
          <dgm:hierBranch val="r"/>
        </dgm:presLayoutVars>
      </dgm:prSet>
      <dgm:spPr/>
    </dgm:pt>
    <dgm:pt modelId="{C6312842-E91E-495E-A1CE-6DDBB51A58DD}" type="pres">
      <dgm:prSet presAssocID="{F56C7FA5-8DB5-4E22-8A71-0866BCBD1CD0}" presName="rootComposite" presStyleCnt="0"/>
      <dgm:spPr/>
    </dgm:pt>
    <dgm:pt modelId="{4290DEB0-F4BC-4C72-98F2-5E278AC47C58}" type="pres">
      <dgm:prSet presAssocID="{F56C7FA5-8DB5-4E22-8A71-0866BCBD1CD0}" presName="rootText" presStyleLbl="node4" presStyleIdx="0" presStyleCnt="3">
        <dgm:presLayoutVars>
          <dgm:chPref val="3"/>
        </dgm:presLayoutVars>
      </dgm:prSet>
      <dgm:spPr/>
    </dgm:pt>
    <dgm:pt modelId="{F241424C-D27E-43B8-A61A-25CF896AD444}" type="pres">
      <dgm:prSet presAssocID="{F56C7FA5-8DB5-4E22-8A71-0866BCBD1CD0}" presName="rootConnector" presStyleLbl="node4" presStyleIdx="0" presStyleCnt="3"/>
      <dgm:spPr/>
    </dgm:pt>
    <dgm:pt modelId="{2A2D8F84-EE81-42A7-A6AB-CC206A2B0E34}" type="pres">
      <dgm:prSet presAssocID="{F56C7FA5-8DB5-4E22-8A71-0866BCBD1CD0}" presName="hierChild4" presStyleCnt="0"/>
      <dgm:spPr/>
    </dgm:pt>
    <dgm:pt modelId="{8939846B-21A0-4DCA-BBDD-8FBC3A786C8E}" type="pres">
      <dgm:prSet presAssocID="{F56C7FA5-8DB5-4E22-8A71-0866BCBD1CD0}" presName="hierChild5" presStyleCnt="0"/>
      <dgm:spPr/>
    </dgm:pt>
    <dgm:pt modelId="{575813A7-EEEB-43A5-84C6-91830095EF5C}" type="pres">
      <dgm:prSet presAssocID="{63A7C6D1-45FB-419D-8B2B-2B6B646DF9E8}" presName="hierChild5" presStyleCnt="0"/>
      <dgm:spPr/>
    </dgm:pt>
    <dgm:pt modelId="{F0876D6E-5BB6-4D8D-ABCB-EA767BF64E9E}" type="pres">
      <dgm:prSet presAssocID="{34B6AAE1-29C9-43ED-9CBB-AE9ED7CB1C85}" presName="hierChild5" presStyleCnt="0"/>
      <dgm:spPr/>
    </dgm:pt>
    <dgm:pt modelId="{45596EEC-E58A-448E-B9FC-33AA5E6974DD}" type="pres">
      <dgm:prSet presAssocID="{BD1A5CC6-3EFA-4B7E-83A7-B1111091AF87}" presName="Name35" presStyleLbl="parChTrans1D2" presStyleIdx="1" presStyleCnt="6"/>
      <dgm:spPr/>
    </dgm:pt>
    <dgm:pt modelId="{C6085E86-351B-405A-B2B3-07A96E7F6243}" type="pres">
      <dgm:prSet presAssocID="{DB3576FA-2CC0-402F-9BF2-72AF97483F58}" presName="hierRoot2" presStyleCnt="0">
        <dgm:presLayoutVars>
          <dgm:hierBranch/>
        </dgm:presLayoutVars>
      </dgm:prSet>
      <dgm:spPr/>
    </dgm:pt>
    <dgm:pt modelId="{539C9852-728F-491D-A0BE-D3264C928B9D}" type="pres">
      <dgm:prSet presAssocID="{DB3576FA-2CC0-402F-9BF2-72AF97483F58}" presName="rootComposite" presStyleCnt="0"/>
      <dgm:spPr/>
    </dgm:pt>
    <dgm:pt modelId="{34567D3B-1567-48D6-8591-2CEC38AEB943}" type="pres">
      <dgm:prSet presAssocID="{DB3576FA-2CC0-402F-9BF2-72AF97483F58}" presName="rootText" presStyleLbl="node2" presStyleIdx="1" presStyleCnt="4">
        <dgm:presLayoutVars>
          <dgm:chPref val="3"/>
        </dgm:presLayoutVars>
      </dgm:prSet>
      <dgm:spPr/>
    </dgm:pt>
    <dgm:pt modelId="{ECC68C0F-9CD4-4328-99F2-614A4A6C6CF7}" type="pres">
      <dgm:prSet presAssocID="{DB3576FA-2CC0-402F-9BF2-72AF97483F58}" presName="rootConnector" presStyleLbl="node2" presStyleIdx="1" presStyleCnt="4"/>
      <dgm:spPr/>
    </dgm:pt>
    <dgm:pt modelId="{C1037E2B-5DEA-4297-91B8-FAA62D011B95}" type="pres">
      <dgm:prSet presAssocID="{DB3576FA-2CC0-402F-9BF2-72AF97483F58}" presName="hierChild4" presStyleCnt="0"/>
      <dgm:spPr/>
    </dgm:pt>
    <dgm:pt modelId="{295EDD84-FAE3-4D41-B4B9-2890588AE174}" type="pres">
      <dgm:prSet presAssocID="{65AAB564-FECD-405A-B7F3-1328F281FC9B}" presName="Name35" presStyleLbl="parChTrans1D3" presStyleIdx="1" presStyleCnt="4"/>
      <dgm:spPr/>
    </dgm:pt>
    <dgm:pt modelId="{0B2CF685-A599-4D8D-9916-C6201D304E70}" type="pres">
      <dgm:prSet presAssocID="{D78F88CE-F8D7-4293-BB10-4ACC19C17C9D}" presName="hierRoot2" presStyleCnt="0">
        <dgm:presLayoutVars>
          <dgm:hierBranch/>
        </dgm:presLayoutVars>
      </dgm:prSet>
      <dgm:spPr/>
    </dgm:pt>
    <dgm:pt modelId="{A02C9D0E-0B57-485D-AD42-4EDE3DE569A3}" type="pres">
      <dgm:prSet presAssocID="{D78F88CE-F8D7-4293-BB10-4ACC19C17C9D}" presName="rootComposite" presStyleCnt="0"/>
      <dgm:spPr/>
    </dgm:pt>
    <dgm:pt modelId="{CD894A44-A20E-44C2-A24A-02EA33BDC8DC}" type="pres">
      <dgm:prSet presAssocID="{D78F88CE-F8D7-4293-BB10-4ACC19C17C9D}" presName="rootText" presStyleLbl="node3" presStyleIdx="1" presStyleCnt="4">
        <dgm:presLayoutVars>
          <dgm:chPref val="3"/>
        </dgm:presLayoutVars>
      </dgm:prSet>
      <dgm:spPr/>
    </dgm:pt>
    <dgm:pt modelId="{78469438-150D-4652-8AC8-7C1B365EBE03}" type="pres">
      <dgm:prSet presAssocID="{D78F88CE-F8D7-4293-BB10-4ACC19C17C9D}" presName="rootConnector" presStyleLbl="node3" presStyleIdx="1" presStyleCnt="4"/>
      <dgm:spPr/>
    </dgm:pt>
    <dgm:pt modelId="{54B923B4-C206-44F3-8177-0DEAB68285FA}" type="pres">
      <dgm:prSet presAssocID="{D78F88CE-F8D7-4293-BB10-4ACC19C17C9D}" presName="hierChild4" presStyleCnt="0"/>
      <dgm:spPr/>
    </dgm:pt>
    <dgm:pt modelId="{ECACEED7-F0F6-4837-B07A-C09454CD1433}" type="pres">
      <dgm:prSet presAssocID="{7064080D-FA78-4F14-964D-42ACA624EE04}" presName="Name35" presStyleLbl="parChTrans1D4" presStyleIdx="1" presStyleCnt="3"/>
      <dgm:spPr/>
    </dgm:pt>
    <dgm:pt modelId="{E787D4A9-7E26-4EC1-B6CC-D0E33F9FBA00}" type="pres">
      <dgm:prSet presAssocID="{AD44D569-CB33-4934-BC1E-B478D7A54FCE}" presName="hierRoot2" presStyleCnt="0">
        <dgm:presLayoutVars>
          <dgm:hierBranch val="r"/>
        </dgm:presLayoutVars>
      </dgm:prSet>
      <dgm:spPr/>
    </dgm:pt>
    <dgm:pt modelId="{66039756-EA6E-4B5A-B9D2-66F9C24B155F}" type="pres">
      <dgm:prSet presAssocID="{AD44D569-CB33-4934-BC1E-B478D7A54FCE}" presName="rootComposite" presStyleCnt="0"/>
      <dgm:spPr/>
    </dgm:pt>
    <dgm:pt modelId="{3EFD9208-CEF0-469C-B7A0-4E9536758F1B}" type="pres">
      <dgm:prSet presAssocID="{AD44D569-CB33-4934-BC1E-B478D7A54FCE}" presName="rootText" presStyleLbl="node4" presStyleIdx="1" presStyleCnt="3">
        <dgm:presLayoutVars>
          <dgm:chPref val="3"/>
        </dgm:presLayoutVars>
      </dgm:prSet>
      <dgm:spPr/>
    </dgm:pt>
    <dgm:pt modelId="{2ECD7DB2-8338-477A-B99C-560AA7E000EE}" type="pres">
      <dgm:prSet presAssocID="{AD44D569-CB33-4934-BC1E-B478D7A54FCE}" presName="rootConnector" presStyleLbl="node4" presStyleIdx="1" presStyleCnt="3"/>
      <dgm:spPr/>
    </dgm:pt>
    <dgm:pt modelId="{61D21386-66A4-4531-A063-B8CCE5C2A182}" type="pres">
      <dgm:prSet presAssocID="{AD44D569-CB33-4934-BC1E-B478D7A54FCE}" presName="hierChild4" presStyleCnt="0"/>
      <dgm:spPr/>
    </dgm:pt>
    <dgm:pt modelId="{F0DFD7E5-8FB3-4185-9917-5B0471F8F5D7}" type="pres">
      <dgm:prSet presAssocID="{AD44D569-CB33-4934-BC1E-B478D7A54FCE}" presName="hierChild5" presStyleCnt="0"/>
      <dgm:spPr/>
    </dgm:pt>
    <dgm:pt modelId="{8E2124C9-0C16-4CE7-89D4-61929376EEA7}" type="pres">
      <dgm:prSet presAssocID="{D78F88CE-F8D7-4293-BB10-4ACC19C17C9D}" presName="hierChild5" presStyleCnt="0"/>
      <dgm:spPr/>
    </dgm:pt>
    <dgm:pt modelId="{43CEC2CC-A108-4161-8CA3-0C788480EE78}" type="pres">
      <dgm:prSet presAssocID="{DB3576FA-2CC0-402F-9BF2-72AF97483F58}" presName="hierChild5" presStyleCnt="0"/>
      <dgm:spPr/>
    </dgm:pt>
    <dgm:pt modelId="{F7AED37A-665B-4BEC-8ABB-15814964032D}" type="pres">
      <dgm:prSet presAssocID="{06BE3A45-A5BB-409D-8CA1-A0C18E7305F0}" presName="Name35" presStyleLbl="parChTrans1D2" presStyleIdx="2" presStyleCnt="6"/>
      <dgm:spPr/>
    </dgm:pt>
    <dgm:pt modelId="{BCED7385-E9E8-4B40-8437-9E82023E565E}" type="pres">
      <dgm:prSet presAssocID="{6FF8D7EB-D4C6-4794-BAAA-CF30874435BC}" presName="hierRoot2" presStyleCnt="0">
        <dgm:presLayoutVars>
          <dgm:hierBranch/>
        </dgm:presLayoutVars>
      </dgm:prSet>
      <dgm:spPr/>
    </dgm:pt>
    <dgm:pt modelId="{484CAA10-6EF8-4124-90D6-A189C11958DB}" type="pres">
      <dgm:prSet presAssocID="{6FF8D7EB-D4C6-4794-BAAA-CF30874435BC}" presName="rootComposite" presStyleCnt="0"/>
      <dgm:spPr/>
    </dgm:pt>
    <dgm:pt modelId="{38108F72-AE03-4382-9301-95E2787668EE}" type="pres">
      <dgm:prSet presAssocID="{6FF8D7EB-D4C6-4794-BAAA-CF30874435BC}" presName="rootText" presStyleLbl="node2" presStyleIdx="2" presStyleCnt="4">
        <dgm:presLayoutVars>
          <dgm:chPref val="3"/>
        </dgm:presLayoutVars>
      </dgm:prSet>
      <dgm:spPr/>
    </dgm:pt>
    <dgm:pt modelId="{1D87DE78-BFE7-468F-8143-50D5BE9B08A9}" type="pres">
      <dgm:prSet presAssocID="{6FF8D7EB-D4C6-4794-BAAA-CF30874435BC}" presName="rootConnector" presStyleLbl="node2" presStyleIdx="2" presStyleCnt="4"/>
      <dgm:spPr/>
    </dgm:pt>
    <dgm:pt modelId="{E9C871FA-3ABC-4AC4-83C9-FFB0D0D1DC28}" type="pres">
      <dgm:prSet presAssocID="{6FF8D7EB-D4C6-4794-BAAA-CF30874435BC}" presName="hierChild4" presStyleCnt="0"/>
      <dgm:spPr/>
    </dgm:pt>
    <dgm:pt modelId="{45B660FC-D6DE-4049-82A6-A5655A845548}" type="pres">
      <dgm:prSet presAssocID="{52A35313-8EC0-4EA5-BAE5-19CF72B3CEA1}" presName="Name35" presStyleLbl="parChTrans1D3" presStyleIdx="2" presStyleCnt="4"/>
      <dgm:spPr/>
    </dgm:pt>
    <dgm:pt modelId="{CC88B437-4C40-4280-8867-ABB14CD6887C}" type="pres">
      <dgm:prSet presAssocID="{6CFAB2AA-F8D3-45FF-9F1C-7E4A6A02686C}" presName="hierRoot2" presStyleCnt="0">
        <dgm:presLayoutVars>
          <dgm:hierBranch val="r"/>
        </dgm:presLayoutVars>
      </dgm:prSet>
      <dgm:spPr/>
    </dgm:pt>
    <dgm:pt modelId="{48684B95-FF3E-44B4-A300-F70EC7A1FFA3}" type="pres">
      <dgm:prSet presAssocID="{6CFAB2AA-F8D3-45FF-9F1C-7E4A6A02686C}" presName="rootComposite" presStyleCnt="0"/>
      <dgm:spPr/>
    </dgm:pt>
    <dgm:pt modelId="{74F6979C-5E36-40A3-A37E-354F528B875F}" type="pres">
      <dgm:prSet presAssocID="{6CFAB2AA-F8D3-45FF-9F1C-7E4A6A02686C}" presName="rootText" presStyleLbl="node3" presStyleIdx="2" presStyleCnt="4">
        <dgm:presLayoutVars>
          <dgm:chPref val="3"/>
        </dgm:presLayoutVars>
      </dgm:prSet>
      <dgm:spPr/>
    </dgm:pt>
    <dgm:pt modelId="{922B982A-AA67-4EF1-ACC9-DFE917AF97DC}" type="pres">
      <dgm:prSet presAssocID="{6CFAB2AA-F8D3-45FF-9F1C-7E4A6A02686C}" presName="rootConnector" presStyleLbl="node3" presStyleIdx="2" presStyleCnt="4"/>
      <dgm:spPr/>
    </dgm:pt>
    <dgm:pt modelId="{C766C9D1-B43E-4FA2-A010-83D20F49E464}" type="pres">
      <dgm:prSet presAssocID="{6CFAB2AA-F8D3-45FF-9F1C-7E4A6A02686C}" presName="hierChild4" presStyleCnt="0"/>
      <dgm:spPr/>
    </dgm:pt>
    <dgm:pt modelId="{591D2CAD-44B1-4CAC-8255-BA0D5D5303C5}" type="pres">
      <dgm:prSet presAssocID="{6CFAB2AA-F8D3-45FF-9F1C-7E4A6A02686C}" presName="hierChild5" presStyleCnt="0"/>
      <dgm:spPr/>
    </dgm:pt>
    <dgm:pt modelId="{0074B06C-E590-4C54-BE2C-EA71C0EAECAC}" type="pres">
      <dgm:prSet presAssocID="{6FF8D7EB-D4C6-4794-BAAA-CF30874435BC}" presName="hierChild5" presStyleCnt="0"/>
      <dgm:spPr/>
    </dgm:pt>
    <dgm:pt modelId="{1567536F-B155-4E37-9895-B49A8D938381}" type="pres">
      <dgm:prSet presAssocID="{816A8DF8-95CE-446E-A784-D80C8447E772}" presName="Name35" presStyleLbl="parChTrans1D2" presStyleIdx="3" presStyleCnt="6"/>
      <dgm:spPr/>
    </dgm:pt>
    <dgm:pt modelId="{B3658688-A7B3-4148-B8C4-1EA900DA9797}" type="pres">
      <dgm:prSet presAssocID="{64135852-E1DF-4113-8F07-AD5CB38E69DB}" presName="hierRoot2" presStyleCnt="0">
        <dgm:presLayoutVars>
          <dgm:hierBranch/>
        </dgm:presLayoutVars>
      </dgm:prSet>
      <dgm:spPr/>
    </dgm:pt>
    <dgm:pt modelId="{C52E614F-5E8A-40BF-A6A1-414FB0FF414B}" type="pres">
      <dgm:prSet presAssocID="{64135852-E1DF-4113-8F07-AD5CB38E69DB}" presName="rootComposite" presStyleCnt="0"/>
      <dgm:spPr/>
    </dgm:pt>
    <dgm:pt modelId="{4893F4A5-83A9-4470-B8F4-AC875003B0E0}" type="pres">
      <dgm:prSet presAssocID="{64135852-E1DF-4113-8F07-AD5CB38E69DB}" presName="rootText" presStyleLbl="node2" presStyleIdx="3" presStyleCnt="4">
        <dgm:presLayoutVars>
          <dgm:chPref val="3"/>
        </dgm:presLayoutVars>
      </dgm:prSet>
      <dgm:spPr/>
    </dgm:pt>
    <dgm:pt modelId="{71CD93F2-345B-4395-9C7D-2E6636A66EBE}" type="pres">
      <dgm:prSet presAssocID="{64135852-E1DF-4113-8F07-AD5CB38E69DB}" presName="rootConnector" presStyleLbl="node2" presStyleIdx="3" presStyleCnt="4"/>
      <dgm:spPr/>
    </dgm:pt>
    <dgm:pt modelId="{7506D168-724B-49A4-814D-DEC922A6B5E2}" type="pres">
      <dgm:prSet presAssocID="{64135852-E1DF-4113-8F07-AD5CB38E69DB}" presName="hierChild4" presStyleCnt="0"/>
      <dgm:spPr/>
    </dgm:pt>
    <dgm:pt modelId="{15CC9BD7-560E-4A7E-8135-8D82216F6E25}" type="pres">
      <dgm:prSet presAssocID="{DAF15B96-3879-41D9-B1BE-731A1A25AF26}" presName="Name35" presStyleLbl="parChTrans1D3" presStyleIdx="3" presStyleCnt="4"/>
      <dgm:spPr/>
    </dgm:pt>
    <dgm:pt modelId="{3A70C31F-CDEC-4E5C-A613-05BF2931CA42}" type="pres">
      <dgm:prSet presAssocID="{6B8205CF-AF22-4782-A927-279B667E26AF}" presName="hierRoot2" presStyleCnt="0">
        <dgm:presLayoutVars>
          <dgm:hierBranch/>
        </dgm:presLayoutVars>
      </dgm:prSet>
      <dgm:spPr/>
    </dgm:pt>
    <dgm:pt modelId="{E5C52194-48F9-4148-8A03-69F89F80C558}" type="pres">
      <dgm:prSet presAssocID="{6B8205CF-AF22-4782-A927-279B667E26AF}" presName="rootComposite" presStyleCnt="0"/>
      <dgm:spPr/>
    </dgm:pt>
    <dgm:pt modelId="{59F91365-A162-41F6-AAD7-42D4BC5304AE}" type="pres">
      <dgm:prSet presAssocID="{6B8205CF-AF22-4782-A927-279B667E26AF}" presName="rootText" presStyleLbl="node3" presStyleIdx="3" presStyleCnt="4" custScaleX="108049">
        <dgm:presLayoutVars>
          <dgm:chPref val="3"/>
        </dgm:presLayoutVars>
      </dgm:prSet>
      <dgm:spPr/>
    </dgm:pt>
    <dgm:pt modelId="{EFD8BA89-F0A7-4FF9-A5D4-E96DAE6C356C}" type="pres">
      <dgm:prSet presAssocID="{6B8205CF-AF22-4782-A927-279B667E26AF}" presName="rootConnector" presStyleLbl="node3" presStyleIdx="3" presStyleCnt="4"/>
      <dgm:spPr/>
    </dgm:pt>
    <dgm:pt modelId="{96F00FE1-C676-4C91-A98D-52DB38F523A9}" type="pres">
      <dgm:prSet presAssocID="{6B8205CF-AF22-4782-A927-279B667E26AF}" presName="hierChild4" presStyleCnt="0"/>
      <dgm:spPr/>
    </dgm:pt>
    <dgm:pt modelId="{7415318F-8B7D-4EEF-A20B-975DB5F6210F}" type="pres">
      <dgm:prSet presAssocID="{3E97B47F-C8FA-4BC1-A162-438BC1C41F40}" presName="Name35" presStyleLbl="parChTrans1D4" presStyleIdx="2" presStyleCnt="3"/>
      <dgm:spPr/>
    </dgm:pt>
    <dgm:pt modelId="{D5481FE0-071E-4C6B-AC89-E57094EE7308}" type="pres">
      <dgm:prSet presAssocID="{DD085AF9-238C-4590-BCB0-6534A88E5902}" presName="hierRoot2" presStyleCnt="0">
        <dgm:presLayoutVars>
          <dgm:hierBranch val="r"/>
        </dgm:presLayoutVars>
      </dgm:prSet>
      <dgm:spPr/>
    </dgm:pt>
    <dgm:pt modelId="{86BEFB19-F607-407A-97B4-61AAEE942EAD}" type="pres">
      <dgm:prSet presAssocID="{DD085AF9-238C-4590-BCB0-6534A88E5902}" presName="rootComposite" presStyleCnt="0"/>
      <dgm:spPr/>
    </dgm:pt>
    <dgm:pt modelId="{9AAF43C0-4D18-4B75-81EC-0E204E27A18F}" type="pres">
      <dgm:prSet presAssocID="{DD085AF9-238C-4590-BCB0-6534A88E5902}" presName="rootText" presStyleLbl="node4" presStyleIdx="2" presStyleCnt="3">
        <dgm:presLayoutVars>
          <dgm:chPref val="3"/>
        </dgm:presLayoutVars>
      </dgm:prSet>
      <dgm:spPr/>
    </dgm:pt>
    <dgm:pt modelId="{9D10C74B-997D-4BE7-9D91-5EA177AA5B3A}" type="pres">
      <dgm:prSet presAssocID="{DD085AF9-238C-4590-BCB0-6534A88E5902}" presName="rootConnector" presStyleLbl="node4" presStyleIdx="2" presStyleCnt="3"/>
      <dgm:spPr/>
    </dgm:pt>
    <dgm:pt modelId="{BA4119BB-5CE9-4DC6-A232-8373CD076A47}" type="pres">
      <dgm:prSet presAssocID="{DD085AF9-238C-4590-BCB0-6534A88E5902}" presName="hierChild4" presStyleCnt="0"/>
      <dgm:spPr/>
    </dgm:pt>
    <dgm:pt modelId="{DAF262BB-B565-4258-A45F-5A74832B4DDF}" type="pres">
      <dgm:prSet presAssocID="{DD085AF9-238C-4590-BCB0-6534A88E5902}" presName="hierChild5" presStyleCnt="0"/>
      <dgm:spPr/>
    </dgm:pt>
    <dgm:pt modelId="{A91C71E0-0F45-4979-B3BC-E83ECB7542A5}" type="pres">
      <dgm:prSet presAssocID="{6B8205CF-AF22-4782-A927-279B667E26AF}" presName="hierChild5" presStyleCnt="0"/>
      <dgm:spPr/>
    </dgm:pt>
    <dgm:pt modelId="{1867B1AC-9913-4DC9-8727-8DDE385269DA}" type="pres">
      <dgm:prSet presAssocID="{64135852-E1DF-4113-8F07-AD5CB38E69DB}" presName="hierChild5" presStyleCnt="0"/>
      <dgm:spPr/>
    </dgm:pt>
    <dgm:pt modelId="{0F43CDDC-0BE3-482F-B28F-41833A5F53C3}" type="pres">
      <dgm:prSet presAssocID="{6120887C-E974-463C-B791-D4B21EF572AC}" presName="hierChild3" presStyleCnt="0"/>
      <dgm:spPr/>
    </dgm:pt>
    <dgm:pt modelId="{6FB96AB7-E2A1-4186-8EF9-BD2B09AF1A23}" type="pres">
      <dgm:prSet presAssocID="{93C73E5C-490B-4B19-8A37-03E2F00E7A22}" presName="Name111" presStyleLbl="parChTrans1D2" presStyleIdx="4" presStyleCnt="6"/>
      <dgm:spPr/>
    </dgm:pt>
    <dgm:pt modelId="{0A1761E3-DBF1-44BE-A339-1B88E22A82BD}" type="pres">
      <dgm:prSet presAssocID="{1D82C259-11C2-46CC-80FE-0D1F2FD59F6B}" presName="hierRoot3" presStyleCnt="0">
        <dgm:presLayoutVars>
          <dgm:hierBranch/>
        </dgm:presLayoutVars>
      </dgm:prSet>
      <dgm:spPr/>
    </dgm:pt>
    <dgm:pt modelId="{5857B6FA-6025-4651-AC29-2CC0D3A03F65}" type="pres">
      <dgm:prSet presAssocID="{1D82C259-11C2-46CC-80FE-0D1F2FD59F6B}" presName="rootComposite3" presStyleCnt="0"/>
      <dgm:spPr/>
    </dgm:pt>
    <dgm:pt modelId="{28BE9836-79D1-4A82-926C-B639566E1337}" type="pres">
      <dgm:prSet presAssocID="{1D82C259-11C2-46CC-80FE-0D1F2FD59F6B}" presName="rootText3" presStyleLbl="asst1" presStyleIdx="0" presStyleCnt="2">
        <dgm:presLayoutVars>
          <dgm:chPref val="3"/>
        </dgm:presLayoutVars>
      </dgm:prSet>
      <dgm:spPr/>
    </dgm:pt>
    <dgm:pt modelId="{85E32133-E658-4C9E-BC28-18EF49335497}" type="pres">
      <dgm:prSet presAssocID="{1D82C259-11C2-46CC-80FE-0D1F2FD59F6B}" presName="rootConnector3" presStyleLbl="asst1" presStyleIdx="0" presStyleCnt="2"/>
      <dgm:spPr/>
    </dgm:pt>
    <dgm:pt modelId="{18600605-3B69-4252-B21D-69992EA5975E}" type="pres">
      <dgm:prSet presAssocID="{1D82C259-11C2-46CC-80FE-0D1F2FD59F6B}" presName="hierChild6" presStyleCnt="0"/>
      <dgm:spPr/>
    </dgm:pt>
    <dgm:pt modelId="{F0D0FF83-C3A4-4F3D-A4B1-C22ADB8785C0}" type="pres">
      <dgm:prSet presAssocID="{1D82C259-11C2-46CC-80FE-0D1F2FD59F6B}" presName="hierChild7" presStyleCnt="0"/>
      <dgm:spPr/>
    </dgm:pt>
    <dgm:pt modelId="{44C1E49F-19EE-4719-BEAE-A9BEAC91A786}" type="pres">
      <dgm:prSet presAssocID="{ECCBBB3C-BAE9-4402-915A-2DA6E12D381D}" presName="Name111" presStyleLbl="parChTrans1D2" presStyleIdx="5" presStyleCnt="6"/>
      <dgm:spPr/>
    </dgm:pt>
    <dgm:pt modelId="{6C43111C-E2B7-4927-BEE8-81A2962338C6}" type="pres">
      <dgm:prSet presAssocID="{0848B753-19DA-4874-9CC4-3E9EB04C1B5E}" presName="hierRoot3" presStyleCnt="0">
        <dgm:presLayoutVars>
          <dgm:hierBranch/>
        </dgm:presLayoutVars>
      </dgm:prSet>
      <dgm:spPr/>
    </dgm:pt>
    <dgm:pt modelId="{E745F551-2833-4249-AEA3-1ACDFDE748B1}" type="pres">
      <dgm:prSet presAssocID="{0848B753-19DA-4874-9CC4-3E9EB04C1B5E}" presName="rootComposite3" presStyleCnt="0"/>
      <dgm:spPr/>
    </dgm:pt>
    <dgm:pt modelId="{80693DD3-4359-43C2-94E5-854E36BEA529}" type="pres">
      <dgm:prSet presAssocID="{0848B753-19DA-4874-9CC4-3E9EB04C1B5E}" presName="rootText3" presStyleLbl="asst1" presStyleIdx="1" presStyleCnt="2">
        <dgm:presLayoutVars>
          <dgm:chPref val="3"/>
        </dgm:presLayoutVars>
      </dgm:prSet>
      <dgm:spPr/>
    </dgm:pt>
    <dgm:pt modelId="{7D22974F-332F-46CC-9F34-D8EA58E3F463}" type="pres">
      <dgm:prSet presAssocID="{0848B753-19DA-4874-9CC4-3E9EB04C1B5E}" presName="rootConnector3" presStyleLbl="asst1" presStyleIdx="1" presStyleCnt="2"/>
      <dgm:spPr/>
    </dgm:pt>
    <dgm:pt modelId="{679FF5B6-D2E9-48B5-8855-E9F1EF8B086D}" type="pres">
      <dgm:prSet presAssocID="{0848B753-19DA-4874-9CC4-3E9EB04C1B5E}" presName="hierChild6" presStyleCnt="0"/>
      <dgm:spPr/>
    </dgm:pt>
    <dgm:pt modelId="{5554F792-4786-4F6D-9CC1-87CFC5DDFDB0}" type="pres">
      <dgm:prSet presAssocID="{0848B753-19DA-4874-9CC4-3E9EB04C1B5E}" presName="hierChild7" presStyleCnt="0"/>
      <dgm:spPr/>
    </dgm:pt>
  </dgm:ptLst>
  <dgm:cxnLst>
    <dgm:cxn modelId="{B090D402-48C5-4019-8F4F-2BA0E0799B31}" type="presOf" srcId="{0848B753-19DA-4874-9CC4-3E9EB04C1B5E}" destId="{7D22974F-332F-46CC-9F34-D8EA58E3F463}" srcOrd="1" destOrd="0" presId="urn:microsoft.com/office/officeart/2005/8/layout/orgChart1"/>
    <dgm:cxn modelId="{62B45C03-BABF-4A78-B79F-0DA008930737}" srcId="{6120887C-E974-463C-B791-D4B21EF572AC}" destId="{1D82C259-11C2-46CC-80FE-0D1F2FD59F6B}" srcOrd="0" destOrd="0" parTransId="{93C73E5C-490B-4B19-8A37-03E2F00E7A22}" sibTransId="{19D44483-1F6F-4341-A04A-4150234E7597}"/>
    <dgm:cxn modelId="{ED636706-699F-4FC8-B461-629BF9604367}" type="presOf" srcId="{34B6AAE1-29C9-43ED-9CBB-AE9ED7CB1C85}" destId="{B7BF5196-0C83-4D5C-9DD0-6DAE36408174}" srcOrd="0" destOrd="0" presId="urn:microsoft.com/office/officeart/2005/8/layout/orgChart1"/>
    <dgm:cxn modelId="{2AFE280B-7CD8-40AC-BE0A-DF5340DBE096}" type="presOf" srcId="{3E97B47F-C8FA-4BC1-A162-438BC1C41F40}" destId="{7415318F-8B7D-4EEF-A20B-975DB5F6210F}" srcOrd="0" destOrd="0" presId="urn:microsoft.com/office/officeart/2005/8/layout/orgChart1"/>
    <dgm:cxn modelId="{9675330C-EEF7-4322-8D68-B101AE7C977C}" type="presOf" srcId="{816A8DF8-95CE-446E-A784-D80C8447E772}" destId="{1567536F-B155-4E37-9895-B49A8D938381}" srcOrd="0" destOrd="0" presId="urn:microsoft.com/office/officeart/2005/8/layout/orgChart1"/>
    <dgm:cxn modelId="{BF90A415-9761-40D6-AFBA-E9E21E439E23}" type="presOf" srcId="{63A7C6D1-45FB-419D-8B2B-2B6B646DF9E8}" destId="{998EBE56-F414-4D5C-87DF-B8DE768F404E}" srcOrd="0" destOrd="0" presId="urn:microsoft.com/office/officeart/2005/8/layout/orgChart1"/>
    <dgm:cxn modelId="{6353C917-DD29-48E7-9C43-9FA302CCF346}" srcId="{6B8205CF-AF22-4782-A927-279B667E26AF}" destId="{DD085AF9-238C-4590-BCB0-6534A88E5902}" srcOrd="0" destOrd="0" parTransId="{3E97B47F-C8FA-4BC1-A162-438BC1C41F40}" sibTransId="{D7F5052F-0CAA-4CFE-8BB0-465B91B48828}"/>
    <dgm:cxn modelId="{B245CE20-A146-4121-B01D-E78C1B1ECDE6}" srcId="{34B6AAE1-29C9-43ED-9CBB-AE9ED7CB1C85}" destId="{63A7C6D1-45FB-419D-8B2B-2B6B646DF9E8}" srcOrd="0" destOrd="0" parTransId="{D0C13729-03AB-4010-BAE0-134A6DE43D8F}" sibTransId="{2B6FD658-24F4-4954-B7E0-2FE18486A752}"/>
    <dgm:cxn modelId="{1690CD24-A9B8-4414-9D31-3FF6C11A9ECA}" type="presOf" srcId="{DAF15B96-3879-41D9-B1BE-731A1A25AF26}" destId="{15CC9BD7-560E-4A7E-8135-8D82216F6E25}" srcOrd="0" destOrd="0" presId="urn:microsoft.com/office/officeart/2005/8/layout/orgChart1"/>
    <dgm:cxn modelId="{714F8A2C-FEA4-457A-8F9F-D42FB5A1983D}" type="presOf" srcId="{AD44D569-CB33-4934-BC1E-B478D7A54FCE}" destId="{2ECD7DB2-8338-477A-B99C-560AA7E000EE}" srcOrd="1" destOrd="0" presId="urn:microsoft.com/office/officeart/2005/8/layout/orgChart1"/>
    <dgm:cxn modelId="{17ECE52C-23D9-4365-A327-C48A243FAE06}" type="presOf" srcId="{6CFAB2AA-F8D3-45FF-9F1C-7E4A6A02686C}" destId="{74F6979C-5E36-40A3-A37E-354F528B875F}" srcOrd="0" destOrd="0" presId="urn:microsoft.com/office/officeart/2005/8/layout/orgChart1"/>
    <dgm:cxn modelId="{B4879733-AC18-4BBF-AD47-3B4F79D8A326}" srcId="{6120887C-E974-463C-B791-D4B21EF572AC}" destId="{34B6AAE1-29C9-43ED-9CBB-AE9ED7CB1C85}" srcOrd="2" destOrd="0" parTransId="{EC8A831E-9AC3-4CCB-9236-8B59A00ACA84}" sibTransId="{ACA71B97-73D9-4EC6-80E9-06F1A2320FB5}"/>
    <dgm:cxn modelId="{49E91739-C430-434D-B143-1D8D9C22972F}" type="presOf" srcId="{6B8205CF-AF22-4782-A927-279B667E26AF}" destId="{59F91365-A162-41F6-AAD7-42D4BC5304AE}" srcOrd="0" destOrd="0" presId="urn:microsoft.com/office/officeart/2005/8/layout/orgChart1"/>
    <dgm:cxn modelId="{A6FC1939-FBB2-4A80-9C27-63C72BD9D881}" type="presOf" srcId="{F56C7FA5-8DB5-4E22-8A71-0866BCBD1CD0}" destId="{F241424C-D27E-43B8-A61A-25CF896AD444}" srcOrd="1" destOrd="0" presId="urn:microsoft.com/office/officeart/2005/8/layout/orgChart1"/>
    <dgm:cxn modelId="{83A90B5C-F2C6-4F74-8103-4B7AD975AB49}" type="presOf" srcId="{DD085AF9-238C-4590-BCB0-6534A88E5902}" destId="{9D10C74B-997D-4BE7-9D91-5EA177AA5B3A}" srcOrd="1" destOrd="0" presId="urn:microsoft.com/office/officeart/2005/8/layout/orgChart1"/>
    <dgm:cxn modelId="{8420225C-3957-45F5-BCF2-7CB43015D715}" type="presOf" srcId="{6120887C-E974-463C-B791-D4B21EF572AC}" destId="{6BF9E419-4EB4-4611-A492-2146CA24C816}" srcOrd="0" destOrd="0" presId="urn:microsoft.com/office/officeart/2005/8/layout/orgChart1"/>
    <dgm:cxn modelId="{03634960-748D-484F-BB7F-A8A564DA5568}" type="presOf" srcId="{6120887C-E974-463C-B791-D4B21EF572AC}" destId="{648BC39A-458F-4465-8967-6AEA81D6E5C7}" srcOrd="1" destOrd="0" presId="urn:microsoft.com/office/officeart/2005/8/layout/orgChart1"/>
    <dgm:cxn modelId="{1C481B42-5467-4C4C-AB67-5F16676C4838}" type="presOf" srcId="{8B060750-8B13-4DE0-955A-D9786C4A5ADB}" destId="{2BB99717-2F7C-4874-A56F-FFCFF92E1D3E}" srcOrd="0" destOrd="0" presId="urn:microsoft.com/office/officeart/2005/8/layout/orgChart1"/>
    <dgm:cxn modelId="{A91B5D63-5E5B-4023-95B9-7D8276B0107F}" type="presOf" srcId="{6FF8D7EB-D4C6-4794-BAAA-CF30874435BC}" destId="{1D87DE78-BFE7-468F-8143-50D5BE9B08A9}" srcOrd="1" destOrd="0" presId="urn:microsoft.com/office/officeart/2005/8/layout/orgChart1"/>
    <dgm:cxn modelId="{74608B64-882A-4624-801C-33D727EF8265}" srcId="{D78F88CE-F8D7-4293-BB10-4ACC19C17C9D}" destId="{AD44D569-CB33-4934-BC1E-B478D7A54FCE}" srcOrd="0" destOrd="0" parTransId="{7064080D-FA78-4F14-964D-42ACA624EE04}" sibTransId="{7AF6D9C3-9CBE-4D9F-9199-181860FA2EBD}"/>
    <dgm:cxn modelId="{23587245-6ADD-49E2-8709-CBFE557F8793}" type="presOf" srcId="{06BE3A45-A5BB-409D-8CA1-A0C18E7305F0}" destId="{F7AED37A-665B-4BEC-8ABB-15814964032D}" srcOrd="0" destOrd="0" presId="urn:microsoft.com/office/officeart/2005/8/layout/orgChart1"/>
    <dgm:cxn modelId="{EE1A3E67-66CF-4BDE-B63B-5DD7CA9B54F7}" type="presOf" srcId="{AD44D569-CB33-4934-BC1E-B478D7A54FCE}" destId="{3EFD9208-CEF0-469C-B7A0-4E9536758F1B}" srcOrd="0" destOrd="0" presId="urn:microsoft.com/office/officeart/2005/8/layout/orgChart1"/>
    <dgm:cxn modelId="{D8C59448-5F49-424F-8914-05AE20441D52}" type="presOf" srcId="{DD085AF9-238C-4590-BCB0-6534A88E5902}" destId="{9AAF43C0-4D18-4B75-81EC-0E204E27A18F}" srcOrd="0" destOrd="0" presId="urn:microsoft.com/office/officeart/2005/8/layout/orgChart1"/>
    <dgm:cxn modelId="{F45D0B49-3665-4228-AF55-C93C0CB0F314}" type="presOf" srcId="{ECCBBB3C-BAE9-4402-915A-2DA6E12D381D}" destId="{44C1E49F-19EE-4719-BEAE-A9BEAC91A786}" srcOrd="0" destOrd="0" presId="urn:microsoft.com/office/officeart/2005/8/layout/orgChart1"/>
    <dgm:cxn modelId="{34C54D69-A04C-464F-8408-D7F5DB280A9E}" srcId="{6FF8D7EB-D4C6-4794-BAAA-CF30874435BC}" destId="{6CFAB2AA-F8D3-45FF-9F1C-7E4A6A02686C}" srcOrd="0" destOrd="0" parTransId="{52A35313-8EC0-4EA5-BAE5-19CF72B3CEA1}" sibTransId="{246CBEDF-0989-4BC7-9201-CF904279B2C8}"/>
    <dgm:cxn modelId="{DC9E8E6A-7156-48DC-BDA5-3338E3A6640C}" type="presOf" srcId="{1D82C259-11C2-46CC-80FE-0D1F2FD59F6B}" destId="{28BE9836-79D1-4A82-926C-B639566E1337}" srcOrd="0" destOrd="0" presId="urn:microsoft.com/office/officeart/2005/8/layout/orgChart1"/>
    <dgm:cxn modelId="{9021CD6A-C9C9-44CB-B2B4-7345894C4995}" type="presOf" srcId="{6B8205CF-AF22-4782-A927-279B667E26AF}" destId="{EFD8BA89-F0A7-4FF9-A5D4-E96DAE6C356C}" srcOrd="1" destOrd="0" presId="urn:microsoft.com/office/officeart/2005/8/layout/orgChart1"/>
    <dgm:cxn modelId="{5449A86C-5E03-466B-84E1-17339BC74835}" type="presOf" srcId="{EC8A831E-9AC3-4CCB-9236-8B59A00ACA84}" destId="{C0D0D6A4-36F8-4657-9331-A67F3EBF6DFE}" srcOrd="0" destOrd="0" presId="urn:microsoft.com/office/officeart/2005/8/layout/orgChart1"/>
    <dgm:cxn modelId="{FB414E6E-83A1-4504-929A-BB6BBB5B8D80}" type="presOf" srcId="{52A35313-8EC0-4EA5-BAE5-19CF72B3CEA1}" destId="{45B660FC-D6DE-4049-82A6-A5655A845548}" srcOrd="0" destOrd="0" presId="urn:microsoft.com/office/officeart/2005/8/layout/orgChart1"/>
    <dgm:cxn modelId="{BD6E1353-3D96-4E13-A193-CB389ECBBD4A}" type="presOf" srcId="{DB3576FA-2CC0-402F-9BF2-72AF97483F58}" destId="{ECC68C0F-9CD4-4328-99F2-614A4A6C6CF7}" srcOrd="1" destOrd="0" presId="urn:microsoft.com/office/officeart/2005/8/layout/orgChart1"/>
    <dgm:cxn modelId="{3D546579-266E-49E7-BCB2-78F02FD5A22B}" type="presOf" srcId="{D78F88CE-F8D7-4293-BB10-4ACC19C17C9D}" destId="{78469438-150D-4652-8AC8-7C1B365EBE03}" srcOrd="1" destOrd="0" presId="urn:microsoft.com/office/officeart/2005/8/layout/orgChart1"/>
    <dgm:cxn modelId="{685A227A-3030-4163-A225-6BD541D687B0}" type="presOf" srcId="{64135852-E1DF-4113-8F07-AD5CB38E69DB}" destId="{4893F4A5-83A9-4470-B8F4-AC875003B0E0}" srcOrd="0" destOrd="0" presId="urn:microsoft.com/office/officeart/2005/8/layout/orgChart1"/>
    <dgm:cxn modelId="{4BBDAD7A-2E77-4EBC-9711-02A2A105BD0D}" type="presOf" srcId="{6CFAB2AA-F8D3-45FF-9F1C-7E4A6A02686C}" destId="{922B982A-AA67-4EF1-ACC9-DFE917AF97DC}" srcOrd="1" destOrd="0" presId="urn:microsoft.com/office/officeart/2005/8/layout/orgChart1"/>
    <dgm:cxn modelId="{78C8087F-C23E-4C1B-8B40-6B5A5200F09B}" type="presOf" srcId="{65AAB564-FECD-405A-B7F3-1328F281FC9B}" destId="{295EDD84-FAE3-4D41-B4B9-2890588AE174}" srcOrd="0" destOrd="0" presId="urn:microsoft.com/office/officeart/2005/8/layout/orgChart1"/>
    <dgm:cxn modelId="{57F0D583-9711-4E42-918D-C48BBA29B086}" type="presOf" srcId="{DB3576FA-2CC0-402F-9BF2-72AF97483F58}" destId="{34567D3B-1567-48D6-8591-2CEC38AEB943}" srcOrd="0" destOrd="0" presId="urn:microsoft.com/office/officeart/2005/8/layout/orgChart1"/>
    <dgm:cxn modelId="{9BC5638B-2C69-4092-B381-899DA75E46B8}" type="presOf" srcId="{93C73E5C-490B-4B19-8A37-03E2F00E7A22}" destId="{6FB96AB7-E2A1-4186-8EF9-BD2B09AF1A23}" srcOrd="0" destOrd="0" presId="urn:microsoft.com/office/officeart/2005/8/layout/orgChart1"/>
    <dgm:cxn modelId="{08AF508B-AC34-4314-9B23-FC1C7CB7BE1D}" type="presOf" srcId="{63A7C6D1-45FB-419D-8B2B-2B6B646DF9E8}" destId="{0C815555-0C0A-46AE-AAF2-568B1833CFBE}" srcOrd="1" destOrd="0" presId="urn:microsoft.com/office/officeart/2005/8/layout/orgChart1"/>
    <dgm:cxn modelId="{FA87A98C-ABFF-4580-B3D7-1CE1809EE80B}" srcId="{63A7C6D1-45FB-419D-8B2B-2B6B646DF9E8}" destId="{F56C7FA5-8DB5-4E22-8A71-0866BCBD1CD0}" srcOrd="0" destOrd="0" parTransId="{8B060750-8B13-4DE0-955A-D9786C4A5ADB}" sibTransId="{349C2F5D-3AA8-4B79-975B-02AA82CBFE1D}"/>
    <dgm:cxn modelId="{09918B95-3A4E-4150-B15E-7D5C401C1DA3}" type="presOf" srcId="{6FF8D7EB-D4C6-4794-BAAA-CF30874435BC}" destId="{38108F72-AE03-4382-9301-95E2787668EE}" srcOrd="0" destOrd="0" presId="urn:microsoft.com/office/officeart/2005/8/layout/orgChart1"/>
    <dgm:cxn modelId="{94285DA6-B719-4F05-852E-AD72E1575E64}" type="presOf" srcId="{E74C2C68-D168-44C2-8DA4-4254124DC124}" destId="{171AF361-17AC-4442-AC5A-C4716FBEB4E5}" srcOrd="0" destOrd="0" presId="urn:microsoft.com/office/officeart/2005/8/layout/orgChart1"/>
    <dgm:cxn modelId="{65A23AA7-A35F-44B1-8CA3-D2420EF6912A}" srcId="{6120887C-E974-463C-B791-D4B21EF572AC}" destId="{6FF8D7EB-D4C6-4794-BAAA-CF30874435BC}" srcOrd="4" destOrd="0" parTransId="{06BE3A45-A5BB-409D-8CA1-A0C18E7305F0}" sibTransId="{EFC3EADC-2B3D-4A86-9FA9-12AB6FAB5CCD}"/>
    <dgm:cxn modelId="{12E5A4A9-E28D-4BD1-B9FD-D5F9D97242ED}" srcId="{6120887C-E974-463C-B791-D4B21EF572AC}" destId="{DB3576FA-2CC0-402F-9BF2-72AF97483F58}" srcOrd="3" destOrd="0" parTransId="{BD1A5CC6-3EFA-4B7E-83A7-B1111091AF87}" sibTransId="{94D6D655-2F8A-4D82-A28D-B7CF823A7452}"/>
    <dgm:cxn modelId="{5B5380AD-AD36-4C98-9FEB-8F64237DD35A}" type="presOf" srcId="{F56C7FA5-8DB5-4E22-8A71-0866BCBD1CD0}" destId="{4290DEB0-F4BC-4C72-98F2-5E278AC47C58}" srcOrd="0" destOrd="0" presId="urn:microsoft.com/office/officeart/2005/8/layout/orgChart1"/>
    <dgm:cxn modelId="{26F4D9B3-208C-4EF2-93EA-8ADAC6838A3E}" type="presOf" srcId="{D0C13729-03AB-4010-BAE0-134A6DE43D8F}" destId="{FEFE0F9C-DF53-4059-B887-88098D4F7BF8}" srcOrd="0" destOrd="0" presId="urn:microsoft.com/office/officeart/2005/8/layout/orgChart1"/>
    <dgm:cxn modelId="{FCD61EB8-0E4C-418B-9195-A7ED100D9844}" type="presOf" srcId="{34B6AAE1-29C9-43ED-9CBB-AE9ED7CB1C85}" destId="{65FB6584-01FA-451F-96BF-3F49B712DC45}" srcOrd="1" destOrd="0" presId="urn:microsoft.com/office/officeart/2005/8/layout/orgChart1"/>
    <dgm:cxn modelId="{B39D7ABF-401D-4DBC-8256-A06514873060}" srcId="{6120887C-E974-463C-B791-D4B21EF572AC}" destId="{64135852-E1DF-4113-8F07-AD5CB38E69DB}" srcOrd="5" destOrd="0" parTransId="{816A8DF8-95CE-446E-A784-D80C8447E772}" sibTransId="{8FE5B801-46E6-4281-B12A-4B4B0817EF7B}"/>
    <dgm:cxn modelId="{BEE6CDC0-11A5-4ED8-97FE-0F304E8F08BE}" srcId="{6120887C-E974-463C-B791-D4B21EF572AC}" destId="{0848B753-19DA-4874-9CC4-3E9EB04C1B5E}" srcOrd="1" destOrd="0" parTransId="{ECCBBB3C-BAE9-4402-915A-2DA6E12D381D}" sibTransId="{24B9F360-8DC5-4D98-963F-32C9728D5619}"/>
    <dgm:cxn modelId="{23009ECA-9B97-40D3-BCF6-A10B21AF4267}" type="presOf" srcId="{BD1A5CC6-3EFA-4B7E-83A7-B1111091AF87}" destId="{45596EEC-E58A-448E-B9FC-33AA5E6974DD}" srcOrd="0" destOrd="0" presId="urn:microsoft.com/office/officeart/2005/8/layout/orgChart1"/>
    <dgm:cxn modelId="{DF0852CE-D6B4-4CD1-A36A-3CDC168C85A8}" type="presOf" srcId="{1D82C259-11C2-46CC-80FE-0D1F2FD59F6B}" destId="{85E32133-E658-4C9E-BC28-18EF49335497}" srcOrd="1" destOrd="0" presId="urn:microsoft.com/office/officeart/2005/8/layout/orgChart1"/>
    <dgm:cxn modelId="{43D6FED3-69ED-4F22-AF42-3B1D3E5E6BE3}" type="presOf" srcId="{0848B753-19DA-4874-9CC4-3E9EB04C1B5E}" destId="{80693DD3-4359-43C2-94E5-854E36BEA529}" srcOrd="0" destOrd="0" presId="urn:microsoft.com/office/officeart/2005/8/layout/orgChart1"/>
    <dgm:cxn modelId="{7CEB13DB-B488-493C-8D6E-416ACDB23054}" type="presOf" srcId="{64135852-E1DF-4113-8F07-AD5CB38E69DB}" destId="{71CD93F2-345B-4395-9C7D-2E6636A66EBE}" srcOrd="1" destOrd="0" presId="urn:microsoft.com/office/officeart/2005/8/layout/orgChart1"/>
    <dgm:cxn modelId="{A8E0A2EA-ED9A-41F7-9A5B-47368757A775}" type="presOf" srcId="{D78F88CE-F8D7-4293-BB10-4ACC19C17C9D}" destId="{CD894A44-A20E-44C2-A24A-02EA33BDC8DC}" srcOrd="0" destOrd="0" presId="urn:microsoft.com/office/officeart/2005/8/layout/orgChart1"/>
    <dgm:cxn modelId="{A3BACCED-B227-49F0-A3A7-7EAED207109A}" srcId="{64135852-E1DF-4113-8F07-AD5CB38E69DB}" destId="{6B8205CF-AF22-4782-A927-279B667E26AF}" srcOrd="0" destOrd="0" parTransId="{DAF15B96-3879-41D9-B1BE-731A1A25AF26}" sibTransId="{FBE026CA-94EB-471E-A1B4-50377982B282}"/>
    <dgm:cxn modelId="{D7701DF3-3477-4FD9-BD42-304BEB8C0021}" type="presOf" srcId="{7064080D-FA78-4F14-964D-42ACA624EE04}" destId="{ECACEED7-F0F6-4837-B07A-C09454CD1433}" srcOrd="0" destOrd="0" presId="urn:microsoft.com/office/officeart/2005/8/layout/orgChart1"/>
    <dgm:cxn modelId="{6C7110F8-79E0-43E3-B1B4-2F60C0EC4F4A}" srcId="{DB3576FA-2CC0-402F-9BF2-72AF97483F58}" destId="{D78F88CE-F8D7-4293-BB10-4ACC19C17C9D}" srcOrd="0" destOrd="0" parTransId="{65AAB564-FECD-405A-B7F3-1328F281FC9B}" sibTransId="{B27D3040-6E59-4CA6-9022-14D83988509C}"/>
    <dgm:cxn modelId="{CFC63BFF-ABBB-4BD0-8F50-06B269299959}" srcId="{E74C2C68-D168-44C2-8DA4-4254124DC124}" destId="{6120887C-E974-463C-B791-D4B21EF572AC}" srcOrd="0" destOrd="0" parTransId="{78F451A9-3C1F-474D-8580-AA437BD9695F}" sibTransId="{6872D42A-26F9-430D-9409-2761DCD5D714}"/>
    <dgm:cxn modelId="{2DA874BC-46A1-420E-A3D7-B54AFDB060D6}" type="presParOf" srcId="{171AF361-17AC-4442-AC5A-C4716FBEB4E5}" destId="{F6F9B15A-C2FE-44A8-A019-9F9AD8014BAE}" srcOrd="0" destOrd="0" presId="urn:microsoft.com/office/officeart/2005/8/layout/orgChart1"/>
    <dgm:cxn modelId="{1DE82FA6-DF13-44CB-9530-67DAF47B9A90}" type="presParOf" srcId="{F6F9B15A-C2FE-44A8-A019-9F9AD8014BAE}" destId="{5C0A5D9A-D774-4284-9A9D-4F9610B84B2C}" srcOrd="0" destOrd="0" presId="urn:microsoft.com/office/officeart/2005/8/layout/orgChart1"/>
    <dgm:cxn modelId="{7E71BE0C-FA05-46DA-968A-B782E7E311F1}" type="presParOf" srcId="{5C0A5D9A-D774-4284-9A9D-4F9610B84B2C}" destId="{6BF9E419-4EB4-4611-A492-2146CA24C816}" srcOrd="0" destOrd="0" presId="urn:microsoft.com/office/officeart/2005/8/layout/orgChart1"/>
    <dgm:cxn modelId="{618DD8AA-AEBC-45D6-BD85-2C08D81C01E4}" type="presParOf" srcId="{5C0A5D9A-D774-4284-9A9D-4F9610B84B2C}" destId="{648BC39A-458F-4465-8967-6AEA81D6E5C7}" srcOrd="1" destOrd="0" presId="urn:microsoft.com/office/officeart/2005/8/layout/orgChart1"/>
    <dgm:cxn modelId="{36DCC48C-F6EF-47AA-AB58-658BAB6A5EE5}" type="presParOf" srcId="{F6F9B15A-C2FE-44A8-A019-9F9AD8014BAE}" destId="{D8A92940-A8E8-452F-9511-02831CC32979}" srcOrd="1" destOrd="0" presId="urn:microsoft.com/office/officeart/2005/8/layout/orgChart1"/>
    <dgm:cxn modelId="{3C6C5F4F-C902-4D89-9D2C-065D64564061}" type="presParOf" srcId="{D8A92940-A8E8-452F-9511-02831CC32979}" destId="{C0D0D6A4-36F8-4657-9331-A67F3EBF6DFE}" srcOrd="0" destOrd="0" presId="urn:microsoft.com/office/officeart/2005/8/layout/orgChart1"/>
    <dgm:cxn modelId="{57E6EB59-5F11-457E-8C30-96726865C87F}" type="presParOf" srcId="{D8A92940-A8E8-452F-9511-02831CC32979}" destId="{F6F48D77-0BAD-4C58-9754-2461092D3208}" srcOrd="1" destOrd="0" presId="urn:microsoft.com/office/officeart/2005/8/layout/orgChart1"/>
    <dgm:cxn modelId="{72A09D01-2201-4B19-9465-15DFCEE3A153}" type="presParOf" srcId="{F6F48D77-0BAD-4C58-9754-2461092D3208}" destId="{6D56A0FB-3098-47F3-80DA-B088400717FD}" srcOrd="0" destOrd="0" presId="urn:microsoft.com/office/officeart/2005/8/layout/orgChart1"/>
    <dgm:cxn modelId="{8D47EC79-2E15-4406-A6CB-2FDC09B1F92D}" type="presParOf" srcId="{6D56A0FB-3098-47F3-80DA-B088400717FD}" destId="{B7BF5196-0C83-4D5C-9DD0-6DAE36408174}" srcOrd="0" destOrd="0" presId="urn:microsoft.com/office/officeart/2005/8/layout/orgChart1"/>
    <dgm:cxn modelId="{5EC88A29-152E-48B3-9F5A-07DEFBEC6EB9}" type="presParOf" srcId="{6D56A0FB-3098-47F3-80DA-B088400717FD}" destId="{65FB6584-01FA-451F-96BF-3F49B712DC45}" srcOrd="1" destOrd="0" presId="urn:microsoft.com/office/officeart/2005/8/layout/orgChart1"/>
    <dgm:cxn modelId="{18E03108-AE42-4488-A9AF-8FF78F35AD12}" type="presParOf" srcId="{F6F48D77-0BAD-4C58-9754-2461092D3208}" destId="{272AB9D2-FE86-4444-A282-B2267B630869}" srcOrd="1" destOrd="0" presId="urn:microsoft.com/office/officeart/2005/8/layout/orgChart1"/>
    <dgm:cxn modelId="{0F6434C7-F7BE-4543-80F0-687736ABDCE3}" type="presParOf" srcId="{272AB9D2-FE86-4444-A282-B2267B630869}" destId="{FEFE0F9C-DF53-4059-B887-88098D4F7BF8}" srcOrd="0" destOrd="0" presId="urn:microsoft.com/office/officeart/2005/8/layout/orgChart1"/>
    <dgm:cxn modelId="{14DEFD41-AF79-4502-A28F-822B35C0B70F}" type="presParOf" srcId="{272AB9D2-FE86-4444-A282-B2267B630869}" destId="{8EDAC12B-7D88-4FE3-A0C9-D185C01A8972}" srcOrd="1" destOrd="0" presId="urn:microsoft.com/office/officeart/2005/8/layout/orgChart1"/>
    <dgm:cxn modelId="{7C27EA4D-0B9A-4C42-B091-EB2A77F07792}" type="presParOf" srcId="{8EDAC12B-7D88-4FE3-A0C9-D185C01A8972}" destId="{B7E6E987-0B1E-485B-A6FD-900F0EC48146}" srcOrd="0" destOrd="0" presId="urn:microsoft.com/office/officeart/2005/8/layout/orgChart1"/>
    <dgm:cxn modelId="{975C97D5-9DAC-45EF-93BC-2F27367FC393}" type="presParOf" srcId="{B7E6E987-0B1E-485B-A6FD-900F0EC48146}" destId="{998EBE56-F414-4D5C-87DF-B8DE768F404E}" srcOrd="0" destOrd="0" presId="urn:microsoft.com/office/officeart/2005/8/layout/orgChart1"/>
    <dgm:cxn modelId="{99063840-D426-491C-A4B0-628996C360B3}" type="presParOf" srcId="{B7E6E987-0B1E-485B-A6FD-900F0EC48146}" destId="{0C815555-0C0A-46AE-AAF2-568B1833CFBE}" srcOrd="1" destOrd="0" presId="urn:microsoft.com/office/officeart/2005/8/layout/orgChart1"/>
    <dgm:cxn modelId="{F62C43F7-D40A-4A45-BCEA-3082AA9B8EF5}" type="presParOf" srcId="{8EDAC12B-7D88-4FE3-A0C9-D185C01A8972}" destId="{D87479E1-EC68-4AEC-BD67-EE263ABA09ED}" srcOrd="1" destOrd="0" presId="urn:microsoft.com/office/officeart/2005/8/layout/orgChart1"/>
    <dgm:cxn modelId="{F78F784B-B50A-42EA-B6B1-2007EFFCDEE8}" type="presParOf" srcId="{D87479E1-EC68-4AEC-BD67-EE263ABA09ED}" destId="{2BB99717-2F7C-4874-A56F-FFCFF92E1D3E}" srcOrd="0" destOrd="0" presId="urn:microsoft.com/office/officeart/2005/8/layout/orgChart1"/>
    <dgm:cxn modelId="{5DBAA976-90E6-4276-A8B1-78F82F2D6A1C}" type="presParOf" srcId="{D87479E1-EC68-4AEC-BD67-EE263ABA09ED}" destId="{9D6D8EB8-57A2-4532-8E36-E9CC3D99A72E}" srcOrd="1" destOrd="0" presId="urn:microsoft.com/office/officeart/2005/8/layout/orgChart1"/>
    <dgm:cxn modelId="{4F2CCC0C-CBDA-4D3A-AFB3-30BB34E1FBEF}" type="presParOf" srcId="{9D6D8EB8-57A2-4532-8E36-E9CC3D99A72E}" destId="{C6312842-E91E-495E-A1CE-6DDBB51A58DD}" srcOrd="0" destOrd="0" presId="urn:microsoft.com/office/officeart/2005/8/layout/orgChart1"/>
    <dgm:cxn modelId="{1B3B89BA-A882-4018-994C-09E249DD172D}" type="presParOf" srcId="{C6312842-E91E-495E-A1CE-6DDBB51A58DD}" destId="{4290DEB0-F4BC-4C72-98F2-5E278AC47C58}" srcOrd="0" destOrd="0" presId="urn:microsoft.com/office/officeart/2005/8/layout/orgChart1"/>
    <dgm:cxn modelId="{EE01574F-F7D3-4657-A4E5-4DCC5D1E3B8D}" type="presParOf" srcId="{C6312842-E91E-495E-A1CE-6DDBB51A58DD}" destId="{F241424C-D27E-43B8-A61A-25CF896AD444}" srcOrd="1" destOrd="0" presId="urn:microsoft.com/office/officeart/2005/8/layout/orgChart1"/>
    <dgm:cxn modelId="{A1E7AEDD-447B-4112-A9E6-F7713090DE43}" type="presParOf" srcId="{9D6D8EB8-57A2-4532-8E36-E9CC3D99A72E}" destId="{2A2D8F84-EE81-42A7-A6AB-CC206A2B0E34}" srcOrd="1" destOrd="0" presId="urn:microsoft.com/office/officeart/2005/8/layout/orgChart1"/>
    <dgm:cxn modelId="{24BD860C-F102-469A-B00E-762DAF561DEB}" type="presParOf" srcId="{9D6D8EB8-57A2-4532-8E36-E9CC3D99A72E}" destId="{8939846B-21A0-4DCA-BBDD-8FBC3A786C8E}" srcOrd="2" destOrd="0" presId="urn:microsoft.com/office/officeart/2005/8/layout/orgChart1"/>
    <dgm:cxn modelId="{E070999C-CF0B-41EB-9FCE-679E7E8E8349}" type="presParOf" srcId="{8EDAC12B-7D88-4FE3-A0C9-D185C01A8972}" destId="{575813A7-EEEB-43A5-84C6-91830095EF5C}" srcOrd="2" destOrd="0" presId="urn:microsoft.com/office/officeart/2005/8/layout/orgChart1"/>
    <dgm:cxn modelId="{BE3428DB-C99A-41AC-9D46-E2CC6D373023}" type="presParOf" srcId="{F6F48D77-0BAD-4C58-9754-2461092D3208}" destId="{F0876D6E-5BB6-4D8D-ABCB-EA767BF64E9E}" srcOrd="2" destOrd="0" presId="urn:microsoft.com/office/officeart/2005/8/layout/orgChart1"/>
    <dgm:cxn modelId="{E7952C16-383A-498B-8A0E-2B6CD7F1BF94}" type="presParOf" srcId="{D8A92940-A8E8-452F-9511-02831CC32979}" destId="{45596EEC-E58A-448E-B9FC-33AA5E6974DD}" srcOrd="2" destOrd="0" presId="urn:microsoft.com/office/officeart/2005/8/layout/orgChart1"/>
    <dgm:cxn modelId="{16E12C5C-7213-4EFD-8A22-578DD81FBB4C}" type="presParOf" srcId="{D8A92940-A8E8-452F-9511-02831CC32979}" destId="{C6085E86-351B-405A-B2B3-07A96E7F6243}" srcOrd="3" destOrd="0" presId="urn:microsoft.com/office/officeart/2005/8/layout/orgChart1"/>
    <dgm:cxn modelId="{199C06EC-50D7-4661-AD0C-95374ED1983A}" type="presParOf" srcId="{C6085E86-351B-405A-B2B3-07A96E7F6243}" destId="{539C9852-728F-491D-A0BE-D3264C928B9D}" srcOrd="0" destOrd="0" presId="urn:microsoft.com/office/officeart/2005/8/layout/orgChart1"/>
    <dgm:cxn modelId="{05F75A6A-7602-4124-B686-60F4B3D6A776}" type="presParOf" srcId="{539C9852-728F-491D-A0BE-D3264C928B9D}" destId="{34567D3B-1567-48D6-8591-2CEC38AEB943}" srcOrd="0" destOrd="0" presId="urn:microsoft.com/office/officeart/2005/8/layout/orgChart1"/>
    <dgm:cxn modelId="{B78F499C-8961-427F-A055-A145AA629AFB}" type="presParOf" srcId="{539C9852-728F-491D-A0BE-D3264C928B9D}" destId="{ECC68C0F-9CD4-4328-99F2-614A4A6C6CF7}" srcOrd="1" destOrd="0" presId="urn:microsoft.com/office/officeart/2005/8/layout/orgChart1"/>
    <dgm:cxn modelId="{19594C30-9CFA-421A-BAEE-9D11AC6230CD}" type="presParOf" srcId="{C6085E86-351B-405A-B2B3-07A96E7F6243}" destId="{C1037E2B-5DEA-4297-91B8-FAA62D011B95}" srcOrd="1" destOrd="0" presId="urn:microsoft.com/office/officeart/2005/8/layout/orgChart1"/>
    <dgm:cxn modelId="{8721C191-8751-41BA-BC2D-A823C92FE9C4}" type="presParOf" srcId="{C1037E2B-5DEA-4297-91B8-FAA62D011B95}" destId="{295EDD84-FAE3-4D41-B4B9-2890588AE174}" srcOrd="0" destOrd="0" presId="urn:microsoft.com/office/officeart/2005/8/layout/orgChart1"/>
    <dgm:cxn modelId="{996587AD-CF41-4A7B-B695-7D13FD90F676}" type="presParOf" srcId="{C1037E2B-5DEA-4297-91B8-FAA62D011B95}" destId="{0B2CF685-A599-4D8D-9916-C6201D304E70}" srcOrd="1" destOrd="0" presId="urn:microsoft.com/office/officeart/2005/8/layout/orgChart1"/>
    <dgm:cxn modelId="{0F1549B7-2B45-4374-8D31-589DEFAAE789}" type="presParOf" srcId="{0B2CF685-A599-4D8D-9916-C6201D304E70}" destId="{A02C9D0E-0B57-485D-AD42-4EDE3DE569A3}" srcOrd="0" destOrd="0" presId="urn:microsoft.com/office/officeart/2005/8/layout/orgChart1"/>
    <dgm:cxn modelId="{EF4124DD-D32E-4F2F-B73D-4DE64BED792D}" type="presParOf" srcId="{A02C9D0E-0B57-485D-AD42-4EDE3DE569A3}" destId="{CD894A44-A20E-44C2-A24A-02EA33BDC8DC}" srcOrd="0" destOrd="0" presId="urn:microsoft.com/office/officeart/2005/8/layout/orgChart1"/>
    <dgm:cxn modelId="{6AA3847C-4C4F-45B1-BD02-15B2D62EACA1}" type="presParOf" srcId="{A02C9D0E-0B57-485D-AD42-4EDE3DE569A3}" destId="{78469438-150D-4652-8AC8-7C1B365EBE03}" srcOrd="1" destOrd="0" presId="urn:microsoft.com/office/officeart/2005/8/layout/orgChart1"/>
    <dgm:cxn modelId="{A487E1C9-035B-4089-8CBA-BFCD6B2E7531}" type="presParOf" srcId="{0B2CF685-A599-4D8D-9916-C6201D304E70}" destId="{54B923B4-C206-44F3-8177-0DEAB68285FA}" srcOrd="1" destOrd="0" presId="urn:microsoft.com/office/officeart/2005/8/layout/orgChart1"/>
    <dgm:cxn modelId="{E87C549C-ACC2-4FF2-8E02-289989AC1080}" type="presParOf" srcId="{54B923B4-C206-44F3-8177-0DEAB68285FA}" destId="{ECACEED7-F0F6-4837-B07A-C09454CD1433}" srcOrd="0" destOrd="0" presId="urn:microsoft.com/office/officeart/2005/8/layout/orgChart1"/>
    <dgm:cxn modelId="{2CE82FD0-6CB7-45C3-A54A-F02124AEE307}" type="presParOf" srcId="{54B923B4-C206-44F3-8177-0DEAB68285FA}" destId="{E787D4A9-7E26-4EC1-B6CC-D0E33F9FBA00}" srcOrd="1" destOrd="0" presId="urn:microsoft.com/office/officeart/2005/8/layout/orgChart1"/>
    <dgm:cxn modelId="{3D3D4320-E2BF-4435-B81A-1FFD6C41E32B}" type="presParOf" srcId="{E787D4A9-7E26-4EC1-B6CC-D0E33F9FBA00}" destId="{66039756-EA6E-4B5A-B9D2-66F9C24B155F}" srcOrd="0" destOrd="0" presId="urn:microsoft.com/office/officeart/2005/8/layout/orgChart1"/>
    <dgm:cxn modelId="{C606B9F2-AF68-448E-A90A-8EA21067C77C}" type="presParOf" srcId="{66039756-EA6E-4B5A-B9D2-66F9C24B155F}" destId="{3EFD9208-CEF0-469C-B7A0-4E9536758F1B}" srcOrd="0" destOrd="0" presId="urn:microsoft.com/office/officeart/2005/8/layout/orgChart1"/>
    <dgm:cxn modelId="{57EC84EE-3B09-418D-8FC7-623C1CD37562}" type="presParOf" srcId="{66039756-EA6E-4B5A-B9D2-66F9C24B155F}" destId="{2ECD7DB2-8338-477A-B99C-560AA7E000EE}" srcOrd="1" destOrd="0" presId="urn:microsoft.com/office/officeart/2005/8/layout/orgChart1"/>
    <dgm:cxn modelId="{9CE81E0B-2FD0-4EC7-8488-1CE70027C1B9}" type="presParOf" srcId="{E787D4A9-7E26-4EC1-B6CC-D0E33F9FBA00}" destId="{61D21386-66A4-4531-A063-B8CCE5C2A182}" srcOrd="1" destOrd="0" presId="urn:microsoft.com/office/officeart/2005/8/layout/orgChart1"/>
    <dgm:cxn modelId="{91AB243A-75AD-4491-98D9-464063093A4B}" type="presParOf" srcId="{E787D4A9-7E26-4EC1-B6CC-D0E33F9FBA00}" destId="{F0DFD7E5-8FB3-4185-9917-5B0471F8F5D7}" srcOrd="2" destOrd="0" presId="urn:microsoft.com/office/officeart/2005/8/layout/orgChart1"/>
    <dgm:cxn modelId="{3FAF1670-C33D-4F91-AF0F-1917C852FEC0}" type="presParOf" srcId="{0B2CF685-A599-4D8D-9916-C6201D304E70}" destId="{8E2124C9-0C16-4CE7-89D4-61929376EEA7}" srcOrd="2" destOrd="0" presId="urn:microsoft.com/office/officeart/2005/8/layout/orgChart1"/>
    <dgm:cxn modelId="{E1F3924F-89AC-41CD-BF83-49631B327E2E}" type="presParOf" srcId="{C6085E86-351B-405A-B2B3-07A96E7F6243}" destId="{43CEC2CC-A108-4161-8CA3-0C788480EE78}" srcOrd="2" destOrd="0" presId="urn:microsoft.com/office/officeart/2005/8/layout/orgChart1"/>
    <dgm:cxn modelId="{B7633813-F51F-4A4D-B764-898B47868C57}" type="presParOf" srcId="{D8A92940-A8E8-452F-9511-02831CC32979}" destId="{F7AED37A-665B-4BEC-8ABB-15814964032D}" srcOrd="4" destOrd="0" presId="urn:microsoft.com/office/officeart/2005/8/layout/orgChart1"/>
    <dgm:cxn modelId="{630BB6CF-DEBA-46B7-9E9F-A4B34335657F}" type="presParOf" srcId="{D8A92940-A8E8-452F-9511-02831CC32979}" destId="{BCED7385-E9E8-4B40-8437-9E82023E565E}" srcOrd="5" destOrd="0" presId="urn:microsoft.com/office/officeart/2005/8/layout/orgChart1"/>
    <dgm:cxn modelId="{57A9570D-A931-45CE-81C0-A0D0958F1B72}" type="presParOf" srcId="{BCED7385-E9E8-4B40-8437-9E82023E565E}" destId="{484CAA10-6EF8-4124-90D6-A189C11958DB}" srcOrd="0" destOrd="0" presId="urn:microsoft.com/office/officeart/2005/8/layout/orgChart1"/>
    <dgm:cxn modelId="{AAEE7A7A-D468-4C3E-A046-5A8478249344}" type="presParOf" srcId="{484CAA10-6EF8-4124-90D6-A189C11958DB}" destId="{38108F72-AE03-4382-9301-95E2787668EE}" srcOrd="0" destOrd="0" presId="urn:microsoft.com/office/officeart/2005/8/layout/orgChart1"/>
    <dgm:cxn modelId="{13FCC677-F3BA-460B-BF6D-0E2C193D89E5}" type="presParOf" srcId="{484CAA10-6EF8-4124-90D6-A189C11958DB}" destId="{1D87DE78-BFE7-468F-8143-50D5BE9B08A9}" srcOrd="1" destOrd="0" presId="urn:microsoft.com/office/officeart/2005/8/layout/orgChart1"/>
    <dgm:cxn modelId="{7771E091-4D69-4D48-90DD-4291162B7612}" type="presParOf" srcId="{BCED7385-E9E8-4B40-8437-9E82023E565E}" destId="{E9C871FA-3ABC-4AC4-83C9-FFB0D0D1DC28}" srcOrd="1" destOrd="0" presId="urn:microsoft.com/office/officeart/2005/8/layout/orgChart1"/>
    <dgm:cxn modelId="{DD147CE5-D20E-4C8A-A44B-787FD93485D4}" type="presParOf" srcId="{E9C871FA-3ABC-4AC4-83C9-FFB0D0D1DC28}" destId="{45B660FC-D6DE-4049-82A6-A5655A845548}" srcOrd="0" destOrd="0" presId="urn:microsoft.com/office/officeart/2005/8/layout/orgChart1"/>
    <dgm:cxn modelId="{F057AAA0-172D-420B-932B-7CCF294271CD}" type="presParOf" srcId="{E9C871FA-3ABC-4AC4-83C9-FFB0D0D1DC28}" destId="{CC88B437-4C40-4280-8867-ABB14CD6887C}" srcOrd="1" destOrd="0" presId="urn:microsoft.com/office/officeart/2005/8/layout/orgChart1"/>
    <dgm:cxn modelId="{44206EA7-9F39-4435-8003-6875AD31E851}" type="presParOf" srcId="{CC88B437-4C40-4280-8867-ABB14CD6887C}" destId="{48684B95-FF3E-44B4-A300-F70EC7A1FFA3}" srcOrd="0" destOrd="0" presId="urn:microsoft.com/office/officeart/2005/8/layout/orgChart1"/>
    <dgm:cxn modelId="{820A432E-4EBF-4164-9814-E0CF4F71173B}" type="presParOf" srcId="{48684B95-FF3E-44B4-A300-F70EC7A1FFA3}" destId="{74F6979C-5E36-40A3-A37E-354F528B875F}" srcOrd="0" destOrd="0" presId="urn:microsoft.com/office/officeart/2005/8/layout/orgChart1"/>
    <dgm:cxn modelId="{1F801F12-1E22-46F0-B71A-9D4F17EAE054}" type="presParOf" srcId="{48684B95-FF3E-44B4-A300-F70EC7A1FFA3}" destId="{922B982A-AA67-4EF1-ACC9-DFE917AF97DC}" srcOrd="1" destOrd="0" presId="urn:microsoft.com/office/officeart/2005/8/layout/orgChart1"/>
    <dgm:cxn modelId="{0600DAC1-F804-487B-ABE8-16F70D8700BC}" type="presParOf" srcId="{CC88B437-4C40-4280-8867-ABB14CD6887C}" destId="{C766C9D1-B43E-4FA2-A010-83D20F49E464}" srcOrd="1" destOrd="0" presId="urn:microsoft.com/office/officeart/2005/8/layout/orgChart1"/>
    <dgm:cxn modelId="{ADD7F9FE-E5C2-412D-97F6-06D1DA611BF5}" type="presParOf" srcId="{CC88B437-4C40-4280-8867-ABB14CD6887C}" destId="{591D2CAD-44B1-4CAC-8255-BA0D5D5303C5}" srcOrd="2" destOrd="0" presId="urn:microsoft.com/office/officeart/2005/8/layout/orgChart1"/>
    <dgm:cxn modelId="{FB2B1B4A-5AB1-4E10-92BF-B198891D94E5}" type="presParOf" srcId="{BCED7385-E9E8-4B40-8437-9E82023E565E}" destId="{0074B06C-E590-4C54-BE2C-EA71C0EAECAC}" srcOrd="2" destOrd="0" presId="urn:microsoft.com/office/officeart/2005/8/layout/orgChart1"/>
    <dgm:cxn modelId="{E93E2E98-4001-4CA4-B2B8-82C52B286AC1}" type="presParOf" srcId="{D8A92940-A8E8-452F-9511-02831CC32979}" destId="{1567536F-B155-4E37-9895-B49A8D938381}" srcOrd="6" destOrd="0" presId="urn:microsoft.com/office/officeart/2005/8/layout/orgChart1"/>
    <dgm:cxn modelId="{D24D340F-ED70-4355-BC36-DB04C513FB01}" type="presParOf" srcId="{D8A92940-A8E8-452F-9511-02831CC32979}" destId="{B3658688-A7B3-4148-B8C4-1EA900DA9797}" srcOrd="7" destOrd="0" presId="urn:microsoft.com/office/officeart/2005/8/layout/orgChart1"/>
    <dgm:cxn modelId="{B8F6E4B1-DC8E-4DCC-B51A-87801018A354}" type="presParOf" srcId="{B3658688-A7B3-4148-B8C4-1EA900DA9797}" destId="{C52E614F-5E8A-40BF-A6A1-414FB0FF414B}" srcOrd="0" destOrd="0" presId="urn:microsoft.com/office/officeart/2005/8/layout/orgChart1"/>
    <dgm:cxn modelId="{7BB895B6-D325-468F-B285-B953EC2994A3}" type="presParOf" srcId="{C52E614F-5E8A-40BF-A6A1-414FB0FF414B}" destId="{4893F4A5-83A9-4470-B8F4-AC875003B0E0}" srcOrd="0" destOrd="0" presId="urn:microsoft.com/office/officeart/2005/8/layout/orgChart1"/>
    <dgm:cxn modelId="{7D47ABF7-D8EB-4BAD-998E-D5232CEE7FDD}" type="presParOf" srcId="{C52E614F-5E8A-40BF-A6A1-414FB0FF414B}" destId="{71CD93F2-345B-4395-9C7D-2E6636A66EBE}" srcOrd="1" destOrd="0" presId="urn:microsoft.com/office/officeart/2005/8/layout/orgChart1"/>
    <dgm:cxn modelId="{3FC73247-44D5-4DB8-8C2A-D9116B1ED5BF}" type="presParOf" srcId="{B3658688-A7B3-4148-B8C4-1EA900DA9797}" destId="{7506D168-724B-49A4-814D-DEC922A6B5E2}" srcOrd="1" destOrd="0" presId="urn:microsoft.com/office/officeart/2005/8/layout/orgChart1"/>
    <dgm:cxn modelId="{AB9AF571-B24D-4BE4-A71E-266143A227AA}" type="presParOf" srcId="{7506D168-724B-49A4-814D-DEC922A6B5E2}" destId="{15CC9BD7-560E-4A7E-8135-8D82216F6E25}" srcOrd="0" destOrd="0" presId="urn:microsoft.com/office/officeart/2005/8/layout/orgChart1"/>
    <dgm:cxn modelId="{2B49E6D8-6B68-4442-876B-C5749D52491C}" type="presParOf" srcId="{7506D168-724B-49A4-814D-DEC922A6B5E2}" destId="{3A70C31F-CDEC-4E5C-A613-05BF2931CA42}" srcOrd="1" destOrd="0" presId="urn:microsoft.com/office/officeart/2005/8/layout/orgChart1"/>
    <dgm:cxn modelId="{6F3D3BFC-8FB8-4DBC-8A14-FA416ED248CE}" type="presParOf" srcId="{3A70C31F-CDEC-4E5C-A613-05BF2931CA42}" destId="{E5C52194-48F9-4148-8A03-69F89F80C558}" srcOrd="0" destOrd="0" presId="urn:microsoft.com/office/officeart/2005/8/layout/orgChart1"/>
    <dgm:cxn modelId="{C9C871FA-9685-4D57-9F39-88A1BF6829C9}" type="presParOf" srcId="{E5C52194-48F9-4148-8A03-69F89F80C558}" destId="{59F91365-A162-41F6-AAD7-42D4BC5304AE}" srcOrd="0" destOrd="0" presId="urn:microsoft.com/office/officeart/2005/8/layout/orgChart1"/>
    <dgm:cxn modelId="{4833476F-AE1F-43A1-A5BC-D6EC05E8B2F3}" type="presParOf" srcId="{E5C52194-48F9-4148-8A03-69F89F80C558}" destId="{EFD8BA89-F0A7-4FF9-A5D4-E96DAE6C356C}" srcOrd="1" destOrd="0" presId="urn:microsoft.com/office/officeart/2005/8/layout/orgChart1"/>
    <dgm:cxn modelId="{0EF7E732-1D73-416C-ADAE-862439645CF5}" type="presParOf" srcId="{3A70C31F-CDEC-4E5C-A613-05BF2931CA42}" destId="{96F00FE1-C676-4C91-A98D-52DB38F523A9}" srcOrd="1" destOrd="0" presId="urn:microsoft.com/office/officeart/2005/8/layout/orgChart1"/>
    <dgm:cxn modelId="{BD39365F-D9BE-4C65-8FA2-9C907078243D}" type="presParOf" srcId="{96F00FE1-C676-4C91-A98D-52DB38F523A9}" destId="{7415318F-8B7D-4EEF-A20B-975DB5F6210F}" srcOrd="0" destOrd="0" presId="urn:microsoft.com/office/officeart/2005/8/layout/orgChart1"/>
    <dgm:cxn modelId="{70208603-2D8E-4837-98F9-4DFD896CD86F}" type="presParOf" srcId="{96F00FE1-C676-4C91-A98D-52DB38F523A9}" destId="{D5481FE0-071E-4C6B-AC89-E57094EE7308}" srcOrd="1" destOrd="0" presId="urn:microsoft.com/office/officeart/2005/8/layout/orgChart1"/>
    <dgm:cxn modelId="{069FF90E-B4A7-4347-9B86-838FEA35DEF5}" type="presParOf" srcId="{D5481FE0-071E-4C6B-AC89-E57094EE7308}" destId="{86BEFB19-F607-407A-97B4-61AAEE942EAD}" srcOrd="0" destOrd="0" presId="urn:microsoft.com/office/officeart/2005/8/layout/orgChart1"/>
    <dgm:cxn modelId="{F702435C-BA6D-4FB2-A73F-7127543D0EAA}" type="presParOf" srcId="{86BEFB19-F607-407A-97B4-61AAEE942EAD}" destId="{9AAF43C0-4D18-4B75-81EC-0E204E27A18F}" srcOrd="0" destOrd="0" presId="urn:microsoft.com/office/officeart/2005/8/layout/orgChart1"/>
    <dgm:cxn modelId="{44012081-F0DA-4D9D-B9CC-C3CD01EC4486}" type="presParOf" srcId="{86BEFB19-F607-407A-97B4-61AAEE942EAD}" destId="{9D10C74B-997D-4BE7-9D91-5EA177AA5B3A}" srcOrd="1" destOrd="0" presId="urn:microsoft.com/office/officeart/2005/8/layout/orgChart1"/>
    <dgm:cxn modelId="{0B3381F3-9CEC-46B8-9844-8169702DB5DF}" type="presParOf" srcId="{D5481FE0-071E-4C6B-AC89-E57094EE7308}" destId="{BA4119BB-5CE9-4DC6-A232-8373CD076A47}" srcOrd="1" destOrd="0" presId="urn:microsoft.com/office/officeart/2005/8/layout/orgChart1"/>
    <dgm:cxn modelId="{63A9EB86-2BCC-4557-952F-52BC83F338D4}" type="presParOf" srcId="{D5481FE0-071E-4C6B-AC89-E57094EE7308}" destId="{DAF262BB-B565-4258-A45F-5A74832B4DDF}" srcOrd="2" destOrd="0" presId="urn:microsoft.com/office/officeart/2005/8/layout/orgChart1"/>
    <dgm:cxn modelId="{8D5160DC-EC56-42E0-90AE-0E6193DC8603}" type="presParOf" srcId="{3A70C31F-CDEC-4E5C-A613-05BF2931CA42}" destId="{A91C71E0-0F45-4979-B3BC-E83ECB7542A5}" srcOrd="2" destOrd="0" presId="urn:microsoft.com/office/officeart/2005/8/layout/orgChart1"/>
    <dgm:cxn modelId="{8A0E2931-90CA-4A90-84A3-BE378094EC79}" type="presParOf" srcId="{B3658688-A7B3-4148-B8C4-1EA900DA9797}" destId="{1867B1AC-9913-4DC9-8727-8DDE385269DA}" srcOrd="2" destOrd="0" presId="urn:microsoft.com/office/officeart/2005/8/layout/orgChart1"/>
    <dgm:cxn modelId="{88257AF7-6DEB-43B8-AC73-76320174578E}" type="presParOf" srcId="{F6F9B15A-C2FE-44A8-A019-9F9AD8014BAE}" destId="{0F43CDDC-0BE3-482F-B28F-41833A5F53C3}" srcOrd="2" destOrd="0" presId="urn:microsoft.com/office/officeart/2005/8/layout/orgChart1"/>
    <dgm:cxn modelId="{6B18390E-F534-4404-86D5-B0ACE4EB1494}" type="presParOf" srcId="{0F43CDDC-0BE3-482F-B28F-41833A5F53C3}" destId="{6FB96AB7-E2A1-4186-8EF9-BD2B09AF1A23}" srcOrd="0" destOrd="0" presId="urn:microsoft.com/office/officeart/2005/8/layout/orgChart1"/>
    <dgm:cxn modelId="{44C27169-8D67-4A75-91AA-F4440E907C2E}" type="presParOf" srcId="{0F43CDDC-0BE3-482F-B28F-41833A5F53C3}" destId="{0A1761E3-DBF1-44BE-A339-1B88E22A82BD}" srcOrd="1" destOrd="0" presId="urn:microsoft.com/office/officeart/2005/8/layout/orgChart1"/>
    <dgm:cxn modelId="{753AA24F-70FC-42BF-98D9-E9F0879BA2E4}" type="presParOf" srcId="{0A1761E3-DBF1-44BE-A339-1B88E22A82BD}" destId="{5857B6FA-6025-4651-AC29-2CC0D3A03F65}" srcOrd="0" destOrd="0" presId="urn:microsoft.com/office/officeart/2005/8/layout/orgChart1"/>
    <dgm:cxn modelId="{30C90329-E974-46F5-B3B5-03760A41E487}" type="presParOf" srcId="{5857B6FA-6025-4651-AC29-2CC0D3A03F65}" destId="{28BE9836-79D1-4A82-926C-B639566E1337}" srcOrd="0" destOrd="0" presId="urn:microsoft.com/office/officeart/2005/8/layout/orgChart1"/>
    <dgm:cxn modelId="{DFA673E5-8CB0-490B-A4B0-8E93F2B3E86E}" type="presParOf" srcId="{5857B6FA-6025-4651-AC29-2CC0D3A03F65}" destId="{85E32133-E658-4C9E-BC28-18EF49335497}" srcOrd="1" destOrd="0" presId="urn:microsoft.com/office/officeart/2005/8/layout/orgChart1"/>
    <dgm:cxn modelId="{21608D62-4170-402F-89A9-C640BA5A134F}" type="presParOf" srcId="{0A1761E3-DBF1-44BE-A339-1B88E22A82BD}" destId="{18600605-3B69-4252-B21D-69992EA5975E}" srcOrd="1" destOrd="0" presId="urn:microsoft.com/office/officeart/2005/8/layout/orgChart1"/>
    <dgm:cxn modelId="{8FF8D5E9-6F08-4B53-BBBB-ED3AFA8CB393}" type="presParOf" srcId="{0A1761E3-DBF1-44BE-A339-1B88E22A82BD}" destId="{F0D0FF83-C3A4-4F3D-A4B1-C22ADB8785C0}" srcOrd="2" destOrd="0" presId="urn:microsoft.com/office/officeart/2005/8/layout/orgChart1"/>
    <dgm:cxn modelId="{0CFA7239-25E7-4146-BD67-60BBA1AE4B64}" type="presParOf" srcId="{0F43CDDC-0BE3-482F-B28F-41833A5F53C3}" destId="{44C1E49F-19EE-4719-BEAE-A9BEAC91A786}" srcOrd="2" destOrd="0" presId="urn:microsoft.com/office/officeart/2005/8/layout/orgChart1"/>
    <dgm:cxn modelId="{EB2C11B7-1226-466E-BD8C-0828C84A3E29}" type="presParOf" srcId="{0F43CDDC-0BE3-482F-B28F-41833A5F53C3}" destId="{6C43111C-E2B7-4927-BEE8-81A2962338C6}" srcOrd="3" destOrd="0" presId="urn:microsoft.com/office/officeart/2005/8/layout/orgChart1"/>
    <dgm:cxn modelId="{103F28C4-20F8-46FA-BA52-E9D2E1C52791}" type="presParOf" srcId="{6C43111C-E2B7-4927-BEE8-81A2962338C6}" destId="{E745F551-2833-4249-AEA3-1ACDFDE748B1}" srcOrd="0" destOrd="0" presId="urn:microsoft.com/office/officeart/2005/8/layout/orgChart1"/>
    <dgm:cxn modelId="{708E14AF-1DEA-46C5-BEEB-792AB5258A44}" type="presParOf" srcId="{E745F551-2833-4249-AEA3-1ACDFDE748B1}" destId="{80693DD3-4359-43C2-94E5-854E36BEA529}" srcOrd="0" destOrd="0" presId="urn:microsoft.com/office/officeart/2005/8/layout/orgChart1"/>
    <dgm:cxn modelId="{BBECFC71-4307-4CBF-ABA8-F5E3BB4F98E6}" type="presParOf" srcId="{E745F551-2833-4249-AEA3-1ACDFDE748B1}" destId="{7D22974F-332F-46CC-9F34-D8EA58E3F463}" srcOrd="1" destOrd="0" presId="urn:microsoft.com/office/officeart/2005/8/layout/orgChart1"/>
    <dgm:cxn modelId="{BB9E6DF4-D075-46A7-A398-D994876C4FA3}" type="presParOf" srcId="{6C43111C-E2B7-4927-BEE8-81A2962338C6}" destId="{679FF5B6-D2E9-48B5-8855-E9F1EF8B086D}" srcOrd="1" destOrd="0" presId="urn:microsoft.com/office/officeart/2005/8/layout/orgChart1"/>
    <dgm:cxn modelId="{C9E322BD-FD57-4ACE-9BE8-C5B813F61368}" type="presParOf" srcId="{6C43111C-E2B7-4927-BEE8-81A2962338C6}" destId="{5554F792-4786-4F6D-9CC1-87CFC5DDFDB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C1E49F-19EE-4719-BEAE-A9BEAC91A786}">
      <dsp:nvSpPr>
        <dsp:cNvPr id="0" name=""/>
        <dsp:cNvSpPr/>
      </dsp:nvSpPr>
      <dsp:spPr>
        <a:xfrm>
          <a:off x="3972848" y="589078"/>
          <a:ext cx="123580" cy="5414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1400"/>
              </a:lnTo>
              <a:lnTo>
                <a:pt x="123580" y="5414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B96AB7-E2A1-4186-8EF9-BD2B09AF1A23}">
      <dsp:nvSpPr>
        <dsp:cNvPr id="0" name=""/>
        <dsp:cNvSpPr/>
      </dsp:nvSpPr>
      <dsp:spPr>
        <a:xfrm>
          <a:off x="3849267" y="589078"/>
          <a:ext cx="123580" cy="541400"/>
        </a:xfrm>
        <a:custGeom>
          <a:avLst/>
          <a:gdLst/>
          <a:ahLst/>
          <a:cxnLst/>
          <a:rect l="0" t="0" r="0" b="0"/>
          <a:pathLst>
            <a:path>
              <a:moveTo>
                <a:pt x="123580" y="0"/>
              </a:moveTo>
              <a:lnTo>
                <a:pt x="123580" y="541400"/>
              </a:lnTo>
              <a:lnTo>
                <a:pt x="0" y="5414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15318F-8B7D-4EEF-A20B-975DB5F6210F}">
      <dsp:nvSpPr>
        <dsp:cNvPr id="0" name=""/>
        <dsp:cNvSpPr/>
      </dsp:nvSpPr>
      <dsp:spPr>
        <a:xfrm>
          <a:off x="6086988" y="3095997"/>
          <a:ext cx="91440" cy="2471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1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CC9BD7-560E-4A7E-8135-8D82216F6E25}">
      <dsp:nvSpPr>
        <dsp:cNvPr id="0" name=""/>
        <dsp:cNvSpPr/>
      </dsp:nvSpPr>
      <dsp:spPr>
        <a:xfrm>
          <a:off x="6086988" y="2260357"/>
          <a:ext cx="91440" cy="2471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1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67536F-B155-4E37-9895-B49A8D938381}">
      <dsp:nvSpPr>
        <dsp:cNvPr id="0" name=""/>
        <dsp:cNvSpPr/>
      </dsp:nvSpPr>
      <dsp:spPr>
        <a:xfrm>
          <a:off x="3972848" y="589078"/>
          <a:ext cx="2159860" cy="1082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9220"/>
              </a:lnTo>
              <a:lnTo>
                <a:pt x="2159860" y="959220"/>
              </a:lnTo>
              <a:lnTo>
                <a:pt x="2159860" y="10828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B660FC-D6DE-4049-82A6-A5655A845548}">
      <dsp:nvSpPr>
        <dsp:cNvPr id="0" name=""/>
        <dsp:cNvSpPr/>
      </dsp:nvSpPr>
      <dsp:spPr>
        <a:xfrm>
          <a:off x="4615503" y="2260357"/>
          <a:ext cx="91440" cy="2471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1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AED37A-665B-4BEC-8ABB-15814964032D}">
      <dsp:nvSpPr>
        <dsp:cNvPr id="0" name=""/>
        <dsp:cNvSpPr/>
      </dsp:nvSpPr>
      <dsp:spPr>
        <a:xfrm>
          <a:off x="3972848" y="589078"/>
          <a:ext cx="688375" cy="1082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9220"/>
              </a:lnTo>
              <a:lnTo>
                <a:pt x="688375" y="959220"/>
              </a:lnTo>
              <a:lnTo>
                <a:pt x="688375" y="10828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ACEED7-F0F6-4837-B07A-C09454CD1433}">
      <dsp:nvSpPr>
        <dsp:cNvPr id="0" name=""/>
        <dsp:cNvSpPr/>
      </dsp:nvSpPr>
      <dsp:spPr>
        <a:xfrm>
          <a:off x="3191385" y="3095997"/>
          <a:ext cx="91440" cy="2471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1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5EDD84-FAE3-4D41-B4B9-2890588AE174}">
      <dsp:nvSpPr>
        <dsp:cNvPr id="0" name=""/>
        <dsp:cNvSpPr/>
      </dsp:nvSpPr>
      <dsp:spPr>
        <a:xfrm>
          <a:off x="3191385" y="2260357"/>
          <a:ext cx="91440" cy="2471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1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596EEC-E58A-448E-B9FC-33AA5E6974DD}">
      <dsp:nvSpPr>
        <dsp:cNvPr id="0" name=""/>
        <dsp:cNvSpPr/>
      </dsp:nvSpPr>
      <dsp:spPr>
        <a:xfrm>
          <a:off x="3237105" y="589078"/>
          <a:ext cx="735742" cy="1082800"/>
        </a:xfrm>
        <a:custGeom>
          <a:avLst/>
          <a:gdLst/>
          <a:ahLst/>
          <a:cxnLst/>
          <a:rect l="0" t="0" r="0" b="0"/>
          <a:pathLst>
            <a:path>
              <a:moveTo>
                <a:pt x="735742" y="0"/>
              </a:moveTo>
              <a:lnTo>
                <a:pt x="735742" y="959220"/>
              </a:lnTo>
              <a:lnTo>
                <a:pt x="0" y="959220"/>
              </a:lnTo>
              <a:lnTo>
                <a:pt x="0" y="10828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B99717-2F7C-4874-A56F-FFCFF92E1D3E}">
      <dsp:nvSpPr>
        <dsp:cNvPr id="0" name=""/>
        <dsp:cNvSpPr/>
      </dsp:nvSpPr>
      <dsp:spPr>
        <a:xfrm>
          <a:off x="1767267" y="3095997"/>
          <a:ext cx="91440" cy="2471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1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FE0F9C-DF53-4059-B887-88098D4F7BF8}">
      <dsp:nvSpPr>
        <dsp:cNvPr id="0" name=""/>
        <dsp:cNvSpPr/>
      </dsp:nvSpPr>
      <dsp:spPr>
        <a:xfrm>
          <a:off x="1767267" y="2260357"/>
          <a:ext cx="91440" cy="2471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71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D0D6A4-36F8-4657-9331-A67F3EBF6DFE}">
      <dsp:nvSpPr>
        <dsp:cNvPr id="0" name=""/>
        <dsp:cNvSpPr/>
      </dsp:nvSpPr>
      <dsp:spPr>
        <a:xfrm>
          <a:off x="1812987" y="589078"/>
          <a:ext cx="2159860" cy="1082800"/>
        </a:xfrm>
        <a:custGeom>
          <a:avLst/>
          <a:gdLst/>
          <a:ahLst/>
          <a:cxnLst/>
          <a:rect l="0" t="0" r="0" b="0"/>
          <a:pathLst>
            <a:path>
              <a:moveTo>
                <a:pt x="2159860" y="0"/>
              </a:moveTo>
              <a:lnTo>
                <a:pt x="2159860" y="959220"/>
              </a:lnTo>
              <a:lnTo>
                <a:pt x="0" y="959220"/>
              </a:lnTo>
              <a:lnTo>
                <a:pt x="0" y="10828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F9E419-4EB4-4611-A492-2146CA24C816}">
      <dsp:nvSpPr>
        <dsp:cNvPr id="0" name=""/>
        <dsp:cNvSpPr/>
      </dsp:nvSpPr>
      <dsp:spPr>
        <a:xfrm>
          <a:off x="3384369" y="600"/>
          <a:ext cx="1176957" cy="5884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1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ko-KR" sz="17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CEO</a:t>
          </a:r>
        </a:p>
      </dsp:txBody>
      <dsp:txXfrm>
        <a:off x="3384369" y="600"/>
        <a:ext cx="1176957" cy="588478"/>
      </dsp:txXfrm>
    </dsp:sp>
    <dsp:sp modelId="{B7BF5196-0C83-4D5C-9DD0-6DAE36408174}">
      <dsp:nvSpPr>
        <dsp:cNvPr id="0" name=""/>
        <dsp:cNvSpPr/>
      </dsp:nvSpPr>
      <dsp:spPr>
        <a:xfrm>
          <a:off x="1224509" y="1671879"/>
          <a:ext cx="1176957" cy="5884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1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ko-KR" altLang="en-US" sz="17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번역</a:t>
          </a:r>
          <a:r>
            <a:rPr kumimoji="1" lang="en-US" altLang="ko-KR" sz="17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I, II </a:t>
          </a:r>
          <a:r>
            <a:rPr kumimoji="1" lang="ko-KR" altLang="en-US" sz="17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팀</a:t>
          </a:r>
        </a:p>
      </dsp:txBody>
      <dsp:txXfrm>
        <a:off x="1224509" y="1671879"/>
        <a:ext cx="1176957" cy="588478"/>
      </dsp:txXfrm>
    </dsp:sp>
    <dsp:sp modelId="{998EBE56-F414-4D5C-87DF-B8DE768F404E}">
      <dsp:nvSpPr>
        <dsp:cNvPr id="0" name=""/>
        <dsp:cNvSpPr/>
      </dsp:nvSpPr>
      <dsp:spPr>
        <a:xfrm>
          <a:off x="1224509" y="2507518"/>
          <a:ext cx="1176957" cy="5884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1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altLang="ko-KR" sz="17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PM</a:t>
          </a:r>
          <a:r>
            <a:rPr kumimoji="1" lang="ko-KR" altLang="en-US" sz="17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팀</a:t>
          </a:r>
        </a:p>
      </dsp:txBody>
      <dsp:txXfrm>
        <a:off x="1224509" y="2507518"/>
        <a:ext cx="1176957" cy="588478"/>
      </dsp:txXfrm>
    </dsp:sp>
    <dsp:sp modelId="{4290DEB0-F4BC-4C72-98F2-5E278AC47C58}">
      <dsp:nvSpPr>
        <dsp:cNvPr id="0" name=""/>
        <dsp:cNvSpPr/>
      </dsp:nvSpPr>
      <dsp:spPr>
        <a:xfrm>
          <a:off x="1224509" y="3343158"/>
          <a:ext cx="1176957" cy="5884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1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ko-KR" altLang="en-US" sz="17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프리랜서관리팀</a:t>
          </a:r>
        </a:p>
      </dsp:txBody>
      <dsp:txXfrm>
        <a:off x="1224509" y="3343158"/>
        <a:ext cx="1176957" cy="588478"/>
      </dsp:txXfrm>
    </dsp:sp>
    <dsp:sp modelId="{34567D3B-1567-48D6-8591-2CEC38AEB943}">
      <dsp:nvSpPr>
        <dsp:cNvPr id="0" name=""/>
        <dsp:cNvSpPr/>
      </dsp:nvSpPr>
      <dsp:spPr>
        <a:xfrm>
          <a:off x="2648627" y="1671879"/>
          <a:ext cx="1176957" cy="5884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1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ko-KR" altLang="en-US" sz="17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통역팀</a:t>
          </a:r>
        </a:p>
      </dsp:txBody>
      <dsp:txXfrm>
        <a:off x="2648627" y="1671879"/>
        <a:ext cx="1176957" cy="588478"/>
      </dsp:txXfrm>
    </dsp:sp>
    <dsp:sp modelId="{CD894A44-A20E-44C2-A24A-02EA33BDC8DC}">
      <dsp:nvSpPr>
        <dsp:cNvPr id="0" name=""/>
        <dsp:cNvSpPr/>
      </dsp:nvSpPr>
      <dsp:spPr>
        <a:xfrm>
          <a:off x="2648627" y="2507518"/>
          <a:ext cx="1176957" cy="5884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1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ko-KR" altLang="en-US" sz="17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통역지원팀</a:t>
          </a:r>
        </a:p>
      </dsp:txBody>
      <dsp:txXfrm>
        <a:off x="2648627" y="2507518"/>
        <a:ext cx="1176957" cy="588478"/>
      </dsp:txXfrm>
    </dsp:sp>
    <dsp:sp modelId="{3EFD9208-CEF0-469C-B7A0-4E9536758F1B}">
      <dsp:nvSpPr>
        <dsp:cNvPr id="0" name=""/>
        <dsp:cNvSpPr/>
      </dsp:nvSpPr>
      <dsp:spPr>
        <a:xfrm>
          <a:off x="2648627" y="3343158"/>
          <a:ext cx="1176957" cy="5884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1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ko-KR" altLang="en-US" sz="17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프리랜서관리팀</a:t>
          </a:r>
        </a:p>
      </dsp:txBody>
      <dsp:txXfrm>
        <a:off x="2648627" y="3343158"/>
        <a:ext cx="1176957" cy="588478"/>
      </dsp:txXfrm>
    </dsp:sp>
    <dsp:sp modelId="{38108F72-AE03-4382-9301-95E2787668EE}">
      <dsp:nvSpPr>
        <dsp:cNvPr id="0" name=""/>
        <dsp:cNvSpPr/>
      </dsp:nvSpPr>
      <dsp:spPr>
        <a:xfrm>
          <a:off x="4072745" y="1671879"/>
          <a:ext cx="1176957" cy="5884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1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ko-KR" altLang="en-US" sz="17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감수팀</a:t>
          </a:r>
        </a:p>
      </dsp:txBody>
      <dsp:txXfrm>
        <a:off x="4072745" y="1671879"/>
        <a:ext cx="1176957" cy="588478"/>
      </dsp:txXfrm>
    </dsp:sp>
    <dsp:sp modelId="{74F6979C-5E36-40A3-A37E-354F528B875F}">
      <dsp:nvSpPr>
        <dsp:cNvPr id="0" name=""/>
        <dsp:cNvSpPr/>
      </dsp:nvSpPr>
      <dsp:spPr>
        <a:xfrm>
          <a:off x="4072745" y="2507518"/>
          <a:ext cx="1176957" cy="5884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1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ko-KR" altLang="en-US" sz="17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감수관리팀</a:t>
          </a:r>
        </a:p>
      </dsp:txBody>
      <dsp:txXfrm>
        <a:off x="4072745" y="2507518"/>
        <a:ext cx="1176957" cy="588478"/>
      </dsp:txXfrm>
    </dsp:sp>
    <dsp:sp modelId="{4893F4A5-83A9-4470-B8F4-AC875003B0E0}">
      <dsp:nvSpPr>
        <dsp:cNvPr id="0" name=""/>
        <dsp:cNvSpPr/>
      </dsp:nvSpPr>
      <dsp:spPr>
        <a:xfrm>
          <a:off x="5544230" y="1671879"/>
          <a:ext cx="1176957" cy="5884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1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ko-KR" altLang="en-US" sz="17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편집</a:t>
          </a:r>
          <a:r>
            <a:rPr kumimoji="1" lang="en-US" altLang="ko-KR" sz="17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/</a:t>
          </a:r>
          <a:r>
            <a:rPr kumimoji="1" lang="ko-KR" altLang="en-US" sz="17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디자인팀</a:t>
          </a:r>
        </a:p>
      </dsp:txBody>
      <dsp:txXfrm>
        <a:off x="5544230" y="1671879"/>
        <a:ext cx="1176957" cy="588478"/>
      </dsp:txXfrm>
    </dsp:sp>
    <dsp:sp modelId="{59F91365-A162-41F6-AAD7-42D4BC5304AE}">
      <dsp:nvSpPr>
        <dsp:cNvPr id="0" name=""/>
        <dsp:cNvSpPr/>
      </dsp:nvSpPr>
      <dsp:spPr>
        <a:xfrm>
          <a:off x="5496863" y="2507518"/>
          <a:ext cx="1271690" cy="5884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1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ko-KR" altLang="en-US" sz="17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매뉴얼제작팀</a:t>
          </a:r>
        </a:p>
      </dsp:txBody>
      <dsp:txXfrm>
        <a:off x="5496863" y="2507518"/>
        <a:ext cx="1271690" cy="588478"/>
      </dsp:txXfrm>
    </dsp:sp>
    <dsp:sp modelId="{9AAF43C0-4D18-4B75-81EC-0E204E27A18F}">
      <dsp:nvSpPr>
        <dsp:cNvPr id="0" name=""/>
        <dsp:cNvSpPr/>
      </dsp:nvSpPr>
      <dsp:spPr>
        <a:xfrm>
          <a:off x="5544230" y="3343158"/>
          <a:ext cx="1176957" cy="5884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1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ko-KR" altLang="en-US" sz="17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출판인쇄팀</a:t>
          </a:r>
        </a:p>
      </dsp:txBody>
      <dsp:txXfrm>
        <a:off x="5544230" y="3343158"/>
        <a:ext cx="1176957" cy="588478"/>
      </dsp:txXfrm>
    </dsp:sp>
    <dsp:sp modelId="{28BE9836-79D1-4A82-926C-B639566E1337}">
      <dsp:nvSpPr>
        <dsp:cNvPr id="0" name=""/>
        <dsp:cNvSpPr/>
      </dsp:nvSpPr>
      <dsp:spPr>
        <a:xfrm>
          <a:off x="2672310" y="836239"/>
          <a:ext cx="1176957" cy="5884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1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ko-KR" altLang="en-US" sz="17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해외사업팀</a:t>
          </a:r>
        </a:p>
      </dsp:txBody>
      <dsp:txXfrm>
        <a:off x="2672310" y="836239"/>
        <a:ext cx="1176957" cy="588478"/>
      </dsp:txXfrm>
    </dsp:sp>
    <dsp:sp modelId="{80693DD3-4359-43C2-94E5-854E36BEA529}">
      <dsp:nvSpPr>
        <dsp:cNvPr id="0" name=""/>
        <dsp:cNvSpPr/>
      </dsp:nvSpPr>
      <dsp:spPr>
        <a:xfrm>
          <a:off x="4096428" y="836239"/>
          <a:ext cx="1176957" cy="5884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1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ko-KR" altLang="en-US" sz="17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굴림" panose="020B0600000101010101" pitchFamily="50" charset="-127"/>
              <a:ea typeface="굴림" panose="020B0600000101010101" pitchFamily="50" charset="-127"/>
            </a:rPr>
            <a:t>품질관리팀</a:t>
          </a:r>
        </a:p>
      </dsp:txBody>
      <dsp:txXfrm>
        <a:off x="4096428" y="836239"/>
        <a:ext cx="1176957" cy="5884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effectLst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effectLst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24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effectLst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24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effectLst/>
              </a:defRPr>
            </a:lvl1pPr>
          </a:lstStyle>
          <a:p>
            <a:pPr>
              <a:defRPr/>
            </a:pPr>
            <a:fld id="{AAC4D47B-39D5-495C-A645-23D8597FEE3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effectLst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effectLst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1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effectLst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effectLst/>
              </a:defRPr>
            </a:lvl1pPr>
          </a:lstStyle>
          <a:p>
            <a:pPr>
              <a:defRPr/>
            </a:pPr>
            <a:fld id="{834F53F0-858A-41E4-A63A-0C99BFED33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9FA988-BB32-4C09-8823-09E45320C284}" type="slidenum">
              <a:rPr lang="en-US" altLang="ko-KR" smtClean="0"/>
              <a:pPr/>
              <a:t>1</a:t>
            </a:fld>
            <a:endParaRPr lang="en-US" altLang="ko-KR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375692-F19A-4BC6-B104-6478120EE257}" type="slidenum">
              <a:rPr lang="en-US" altLang="ko-KR" smtClean="0"/>
              <a:pPr/>
              <a:t>10</a:t>
            </a:fld>
            <a:endParaRPr lang="en-US" altLang="ko-KR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294023-43BF-45CD-9235-B3153E174AAC}" type="slidenum">
              <a:rPr lang="en-US" altLang="ko-KR" smtClean="0"/>
              <a:pPr/>
              <a:t>11</a:t>
            </a:fld>
            <a:endParaRPr lang="en-US" altLang="ko-KR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C6FB67-5184-4D2D-9097-33B4446B3529}" type="slidenum">
              <a:rPr lang="en-US" altLang="ko-KR" smtClean="0"/>
              <a:pPr/>
              <a:t>12</a:t>
            </a:fld>
            <a:endParaRPr lang="en-US" altLang="ko-KR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F465E5-1077-444A-8DFD-0211C41D42CC}" type="slidenum">
              <a:rPr lang="en-US" altLang="ko-KR" smtClean="0"/>
              <a:pPr/>
              <a:t>13</a:t>
            </a:fld>
            <a:endParaRPr lang="en-US" altLang="ko-KR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A81977-B4F0-4A97-BBFB-B7786111B9BE}" type="slidenum">
              <a:rPr lang="en-US" altLang="ko-KR" smtClean="0"/>
              <a:pPr/>
              <a:t>14</a:t>
            </a:fld>
            <a:endParaRPr lang="en-US" altLang="ko-KR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C8E20A-34E8-4ACF-B49E-54367C32B1DD}" type="slidenum">
              <a:rPr lang="en-US" altLang="ko-KR" smtClean="0"/>
              <a:pPr/>
              <a:t>15</a:t>
            </a:fld>
            <a:endParaRPr lang="en-US" altLang="ko-KR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C8E20A-34E8-4ACF-B49E-54367C32B1DD}" type="slidenum">
              <a:rPr lang="en-US" altLang="ko-KR" smtClean="0"/>
              <a:pPr/>
              <a:t>16</a:t>
            </a:fld>
            <a:endParaRPr lang="en-US" altLang="ko-KR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dirty="0"/>
          </a:p>
        </p:txBody>
      </p:sp>
    </p:spTree>
    <p:extLst>
      <p:ext uri="{BB962C8B-B14F-4D97-AF65-F5344CB8AC3E}">
        <p14:creationId xmlns:p14="http://schemas.microsoft.com/office/powerpoint/2010/main" val="39740655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C8E20A-34E8-4ACF-B49E-54367C32B1DD}" type="slidenum">
              <a:rPr lang="en-US" altLang="ko-KR" smtClean="0"/>
              <a:pPr/>
              <a:t>17</a:t>
            </a:fld>
            <a:endParaRPr lang="en-US" altLang="ko-KR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dirty="0"/>
          </a:p>
        </p:txBody>
      </p:sp>
    </p:spTree>
    <p:extLst>
      <p:ext uri="{BB962C8B-B14F-4D97-AF65-F5344CB8AC3E}">
        <p14:creationId xmlns:p14="http://schemas.microsoft.com/office/powerpoint/2010/main" val="18691766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C8E20A-34E8-4ACF-B49E-54367C32B1DD}" type="slidenum">
              <a:rPr lang="en-US" altLang="ko-KR" smtClean="0"/>
              <a:pPr/>
              <a:t>18</a:t>
            </a:fld>
            <a:endParaRPr lang="en-US" altLang="ko-KR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dirty="0"/>
          </a:p>
        </p:txBody>
      </p:sp>
    </p:spTree>
    <p:extLst>
      <p:ext uri="{BB962C8B-B14F-4D97-AF65-F5344CB8AC3E}">
        <p14:creationId xmlns:p14="http://schemas.microsoft.com/office/powerpoint/2010/main" val="2866445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C8E20A-34E8-4ACF-B49E-54367C32B1DD}" type="slidenum">
              <a:rPr lang="en-US" altLang="ko-KR" smtClean="0"/>
              <a:pPr/>
              <a:t>19</a:t>
            </a:fld>
            <a:endParaRPr lang="en-US" altLang="ko-KR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dirty="0"/>
          </a:p>
        </p:txBody>
      </p:sp>
    </p:spTree>
    <p:extLst>
      <p:ext uri="{BB962C8B-B14F-4D97-AF65-F5344CB8AC3E}">
        <p14:creationId xmlns:p14="http://schemas.microsoft.com/office/powerpoint/2010/main" val="1127686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899E16-828F-4DE9-9961-75FA1EA0C41A}" type="slidenum">
              <a:rPr lang="en-US" altLang="ko-KR" smtClean="0"/>
              <a:pPr/>
              <a:t>2</a:t>
            </a:fld>
            <a:endParaRPr lang="en-US" altLang="ko-K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C8E20A-34E8-4ACF-B49E-54367C32B1DD}" type="slidenum">
              <a:rPr lang="en-US" altLang="ko-KR" smtClean="0"/>
              <a:pPr/>
              <a:t>20</a:t>
            </a:fld>
            <a:endParaRPr lang="en-US" altLang="ko-KR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dirty="0"/>
          </a:p>
        </p:txBody>
      </p:sp>
    </p:spTree>
    <p:extLst>
      <p:ext uri="{BB962C8B-B14F-4D97-AF65-F5344CB8AC3E}">
        <p14:creationId xmlns:p14="http://schemas.microsoft.com/office/powerpoint/2010/main" val="11552203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C8E20A-34E8-4ACF-B49E-54367C32B1DD}" type="slidenum">
              <a:rPr lang="en-US" altLang="ko-KR" smtClean="0"/>
              <a:pPr/>
              <a:t>21</a:t>
            </a:fld>
            <a:endParaRPr lang="en-US" altLang="ko-KR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dirty="0"/>
          </a:p>
        </p:txBody>
      </p:sp>
    </p:spTree>
    <p:extLst>
      <p:ext uri="{BB962C8B-B14F-4D97-AF65-F5344CB8AC3E}">
        <p14:creationId xmlns:p14="http://schemas.microsoft.com/office/powerpoint/2010/main" val="13988936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C8E20A-34E8-4ACF-B49E-54367C32B1DD}" type="slidenum">
              <a:rPr lang="en-US" altLang="ko-KR" smtClean="0"/>
              <a:pPr/>
              <a:t>22</a:t>
            </a:fld>
            <a:endParaRPr lang="en-US" altLang="ko-KR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dirty="0"/>
          </a:p>
        </p:txBody>
      </p:sp>
    </p:spTree>
    <p:extLst>
      <p:ext uri="{BB962C8B-B14F-4D97-AF65-F5344CB8AC3E}">
        <p14:creationId xmlns:p14="http://schemas.microsoft.com/office/powerpoint/2010/main" val="41800432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C8E20A-34E8-4ACF-B49E-54367C32B1DD}" type="slidenum">
              <a:rPr lang="en-US" altLang="ko-KR" smtClean="0"/>
              <a:pPr/>
              <a:t>23</a:t>
            </a:fld>
            <a:endParaRPr lang="en-US" altLang="ko-KR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dirty="0"/>
          </a:p>
        </p:txBody>
      </p:sp>
    </p:spTree>
    <p:extLst>
      <p:ext uri="{BB962C8B-B14F-4D97-AF65-F5344CB8AC3E}">
        <p14:creationId xmlns:p14="http://schemas.microsoft.com/office/powerpoint/2010/main" val="38834480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C8E20A-34E8-4ACF-B49E-54367C32B1DD}" type="slidenum">
              <a:rPr lang="en-US" altLang="ko-KR" smtClean="0"/>
              <a:pPr/>
              <a:t>24</a:t>
            </a:fld>
            <a:endParaRPr lang="en-US" altLang="ko-KR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 dirty="0"/>
          </a:p>
        </p:txBody>
      </p:sp>
    </p:spTree>
    <p:extLst>
      <p:ext uri="{BB962C8B-B14F-4D97-AF65-F5344CB8AC3E}">
        <p14:creationId xmlns:p14="http://schemas.microsoft.com/office/powerpoint/2010/main" val="21187125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C4EA81-950B-4245-9DC7-EE8404723DA6}" type="slidenum">
              <a:rPr lang="en-US" altLang="ko-KR" smtClean="0"/>
              <a:pPr/>
              <a:t>25</a:t>
            </a:fld>
            <a:endParaRPr lang="en-US" altLang="ko-KR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BF8C46-D475-4D7F-9ACE-1ED3D2EAE71D}" type="slidenum">
              <a:rPr lang="en-US" altLang="ko-KR" smtClean="0"/>
              <a:pPr/>
              <a:t>26</a:t>
            </a:fld>
            <a:endParaRPr lang="en-US" altLang="ko-KR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157A3E-0003-4D77-A93A-B88B714C5EE6}" type="slidenum">
              <a:rPr lang="en-US" altLang="ko-KR" smtClean="0"/>
              <a:pPr/>
              <a:t>27</a:t>
            </a:fld>
            <a:endParaRPr lang="en-US" altLang="ko-KR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4FC6AD-831F-450D-9F9A-7F39C37B8AD4}" type="slidenum">
              <a:rPr lang="en-US" altLang="ko-KR" smtClean="0"/>
              <a:pPr/>
              <a:t>28</a:t>
            </a:fld>
            <a:endParaRPr lang="en-US" altLang="ko-KR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EA3FF0-4147-45BD-B345-3129F7DEDAED}" type="slidenum">
              <a:rPr lang="en-US" altLang="ko-KR" smtClean="0"/>
              <a:pPr/>
              <a:t>29</a:t>
            </a:fld>
            <a:endParaRPr lang="en-US" altLang="ko-KR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C84C7B-B77A-4B7A-9A54-4DD0F3EA31E6}" type="slidenum">
              <a:rPr lang="en-US" altLang="ko-KR" smtClean="0"/>
              <a:pPr/>
              <a:t>3</a:t>
            </a:fld>
            <a:endParaRPr lang="en-US" altLang="ko-KR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272949-7967-47C8-B816-B0E5D8CDB085}" type="slidenum">
              <a:rPr lang="en-US" altLang="ko-KR" smtClean="0"/>
              <a:pPr/>
              <a:t>30</a:t>
            </a:fld>
            <a:endParaRPr lang="en-US" altLang="ko-KR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9B4B1D-5A33-41F6-841F-F72215D1D381}" type="slidenum">
              <a:rPr lang="en-US" altLang="ko-KR" smtClean="0"/>
              <a:pPr/>
              <a:t>31</a:t>
            </a:fld>
            <a:endParaRPr lang="en-US" altLang="ko-KR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1E4765-95B9-4CBD-9873-DA197DFB34E1}" type="slidenum">
              <a:rPr lang="en-US" altLang="ko-KR" smtClean="0"/>
              <a:pPr/>
              <a:t>32</a:t>
            </a:fld>
            <a:endParaRPr lang="en-US" altLang="ko-KR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57D682-9386-4CA7-95B5-7CF139DFCDFA}" type="slidenum">
              <a:rPr lang="en-US" altLang="ko-KR" smtClean="0"/>
              <a:pPr/>
              <a:t>33</a:t>
            </a:fld>
            <a:endParaRPr lang="en-US" altLang="ko-KR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84AA04-25AC-4F20-B0AF-DF52A6FBB890}" type="slidenum">
              <a:rPr lang="en-US" altLang="ko-KR" smtClean="0"/>
              <a:pPr/>
              <a:t>34</a:t>
            </a:fld>
            <a:endParaRPr lang="en-US" altLang="ko-KR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EBBCA3-FBCE-40FC-B008-C0979B0A1D89}" type="slidenum">
              <a:rPr lang="en-US" altLang="ko-KR" smtClean="0"/>
              <a:pPr/>
              <a:t>35</a:t>
            </a:fld>
            <a:endParaRPr lang="en-US" altLang="ko-KR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15D0BC-6B78-43AC-88B4-C2CD7FC4C09E}" type="slidenum">
              <a:rPr lang="en-US" altLang="ko-KR" smtClean="0"/>
              <a:pPr/>
              <a:t>36</a:t>
            </a:fld>
            <a:endParaRPr lang="en-US" altLang="ko-KR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C414DE-5C14-48DF-8192-75ABBA75E81F}" type="slidenum">
              <a:rPr lang="en-US" altLang="ko-KR" smtClean="0"/>
              <a:pPr/>
              <a:t>37</a:t>
            </a:fld>
            <a:endParaRPr lang="en-US" altLang="ko-KR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0138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31B3CF-E093-42C2-925B-87A4915338AC}" type="slidenum">
              <a:rPr lang="en-US" altLang="ko-KR" smtClean="0"/>
              <a:pPr/>
              <a:t>38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024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C6137C-0638-4D93-B359-626204E4B050}" type="slidenum">
              <a:rPr lang="en-US" altLang="ko-KR" smtClean="0"/>
              <a:pPr/>
              <a:t>39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18797C-9D22-4485-A1E5-A4ECD407A76C}" type="slidenum">
              <a:rPr lang="en-US" altLang="ko-KR" smtClean="0"/>
              <a:pPr/>
              <a:t>4</a:t>
            </a:fld>
            <a:endParaRPr lang="en-US" altLang="ko-KR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034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C91FB3-6A80-4736-B1A0-5C5FAC2ABC1E}" type="slidenum">
              <a:rPr lang="en-US" altLang="ko-KR" smtClean="0"/>
              <a:pPr/>
              <a:t>40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0445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3E83A9-1D9F-4B73-AC87-516C1261241C}" type="slidenum">
              <a:rPr lang="en-US" altLang="ko-KR" smtClean="0"/>
              <a:pPr/>
              <a:t>41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0547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7EA474-9983-489E-B3DF-A6CD8F2B9B55}" type="slidenum">
              <a:rPr lang="en-US" altLang="ko-KR" smtClean="0"/>
              <a:pPr/>
              <a:t>42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0650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526428-FAC3-42DA-AA38-31EFB79E32F6}" type="slidenum">
              <a:rPr lang="en-US" altLang="ko-KR" smtClean="0"/>
              <a:pPr/>
              <a:t>43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0752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3266FC-5C5D-41A8-BBEA-4CF2D1BDD914}" type="slidenum">
              <a:rPr lang="en-US" altLang="ko-KR" smtClean="0"/>
              <a:pPr/>
              <a:t>44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085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219552-F918-4EEA-977F-D5BF47502145}" type="slidenum">
              <a:rPr lang="en-US" altLang="ko-KR" smtClean="0"/>
              <a:pPr/>
              <a:t>45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0957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F8E28B-294C-45F8-A2CB-E493B597F457}" type="slidenum">
              <a:rPr lang="en-US" altLang="ko-KR" smtClean="0"/>
              <a:pPr/>
              <a:t>46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105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0F69B6-22F2-468A-A298-A99FDF2453E1}" type="slidenum">
              <a:rPr lang="en-US" altLang="ko-KR" smtClean="0"/>
              <a:pPr/>
              <a:t>47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1162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BB570C-BA07-428E-9557-216D8A529F51}" type="slidenum">
              <a:rPr lang="en-US" altLang="ko-KR" smtClean="0"/>
              <a:pPr/>
              <a:t>48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126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AD5FF3-2A2F-45C6-8712-4F27A245FF7D}" type="slidenum">
              <a:rPr lang="en-US" altLang="ko-KR" smtClean="0"/>
              <a:pPr/>
              <a:t>49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BC9978-D831-4C2A-A8C5-837D4963F8A5}" type="slidenum">
              <a:rPr lang="en-US" altLang="ko-KR" smtClean="0"/>
              <a:pPr/>
              <a:t>5</a:t>
            </a:fld>
            <a:endParaRPr lang="en-US" altLang="ko-KR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1366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3D4266-2025-4C3D-8BDC-705C79A3FFEB}" type="slidenum">
              <a:rPr lang="en-US" altLang="ko-KR" smtClean="0"/>
              <a:pPr/>
              <a:t>50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1469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89D1EA-111F-41AC-8799-844FF080897F}" type="slidenum">
              <a:rPr lang="en-US" altLang="ko-KR" smtClean="0"/>
              <a:pPr/>
              <a:t>51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1571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E53009-F503-4609-92FE-002617818E86}" type="slidenum">
              <a:rPr lang="en-US" altLang="ko-KR" smtClean="0"/>
              <a:pPr/>
              <a:t>52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1674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46F0C8-01BF-4E2D-903B-68FEE47DBF7A}" type="slidenum">
              <a:rPr lang="en-US" altLang="ko-KR" smtClean="0"/>
              <a:pPr/>
              <a:t>53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1776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284FF5-F01B-4178-8A75-2661FDB90231}" type="slidenum">
              <a:rPr lang="en-US" altLang="ko-KR" smtClean="0"/>
              <a:pPr/>
              <a:t>54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1878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36C692-B879-47AF-918A-7B1005C9BFF5}" type="slidenum">
              <a:rPr lang="en-US" altLang="ko-KR" smtClean="0"/>
              <a:pPr/>
              <a:t>55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198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68081F-1CAB-4EAD-B27C-21A21EBDDD18}" type="slidenum">
              <a:rPr lang="en-US" altLang="ko-KR" smtClean="0"/>
              <a:pPr/>
              <a:t>56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2083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0FF70-5697-415D-AD0B-F099F3FCECFB}" type="slidenum">
              <a:rPr lang="en-US" altLang="ko-KR" smtClean="0"/>
              <a:pPr/>
              <a:t>57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2186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4AC1B0-A66A-4558-8CEA-364610B38810}" type="slidenum">
              <a:rPr lang="en-US" altLang="ko-KR" smtClean="0"/>
              <a:pPr/>
              <a:t>58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2288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4BC668-4381-4ADE-BE02-76D18C4FC01C}" type="slidenum">
              <a:rPr lang="en-US" altLang="ko-KR" smtClean="0"/>
              <a:pPr/>
              <a:t>59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8D6981-7787-4841-827A-9875BAC40450}" type="slidenum">
              <a:rPr lang="en-US" altLang="ko-KR" smtClean="0"/>
              <a:pPr/>
              <a:t>6</a:t>
            </a:fld>
            <a:endParaRPr lang="en-US" altLang="ko-KR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2390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D34DD2-0522-4FD1-BD2E-A570326B3B53}" type="slidenum">
              <a:rPr lang="en-US" altLang="ko-KR" smtClean="0"/>
              <a:pPr/>
              <a:t>60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2493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FC2BC8-91EA-4255-9265-5DE50F007C6E}" type="slidenum">
              <a:rPr lang="en-US" altLang="ko-KR" smtClean="0"/>
              <a:pPr/>
              <a:t>61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2595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4ADDA9-16B6-41BA-A0B0-62E8D0944480}" type="slidenum">
              <a:rPr lang="en-US" altLang="ko-KR" smtClean="0"/>
              <a:pPr/>
              <a:t>62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2698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7EEF98-DBA2-4AC3-AAC8-FB1886A88597}" type="slidenum">
              <a:rPr lang="en-US" altLang="ko-KR" smtClean="0"/>
              <a:pPr/>
              <a:t>63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280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2F3373-D913-4422-A287-40449D7DF890}" type="slidenum">
              <a:rPr lang="en-US" altLang="ko-KR" smtClean="0"/>
              <a:pPr/>
              <a:t>64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290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45B341-5E91-410B-85EC-E33A54875D78}" type="slidenum">
              <a:rPr lang="en-US" altLang="ko-KR" smtClean="0"/>
              <a:pPr/>
              <a:t>65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005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3005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D97646-2117-4C25-8D3F-703113C82543}" type="slidenum">
              <a:rPr lang="en-US" altLang="ko-KR" smtClean="0"/>
              <a:pPr/>
              <a:t>66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3107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0B1E6D-0A38-41C3-B5FA-A092DA2474C1}" type="slidenum">
              <a:rPr lang="en-US" altLang="ko-KR" smtClean="0"/>
              <a:pPr/>
              <a:t>67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3210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2D6307-9B07-450C-AB4A-59A17E934E13}" type="slidenum">
              <a:rPr lang="en-US" altLang="ko-KR" smtClean="0"/>
              <a:pPr/>
              <a:t>68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3312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22387E-1C92-4F1A-AC98-93158B707907}" type="slidenum">
              <a:rPr lang="en-US" altLang="ko-KR" smtClean="0"/>
              <a:pPr/>
              <a:t>69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76BB8E-A39A-4294-A7C4-ACF9FD0066F6}" type="slidenum">
              <a:rPr lang="en-US" altLang="ko-KR" smtClean="0"/>
              <a:pPr/>
              <a:t>7</a:t>
            </a:fld>
            <a:endParaRPr lang="en-US" altLang="ko-KR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3414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D47B25-B946-4DEC-A33F-F0E5D8391734}" type="slidenum">
              <a:rPr lang="en-US" altLang="ko-KR" smtClean="0"/>
              <a:pPr/>
              <a:t>70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517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3517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680B50-B9EF-42FB-AD38-87ECBEAA31AB}" type="slidenum">
              <a:rPr lang="en-US" altLang="ko-KR" smtClean="0"/>
              <a:pPr/>
              <a:t>71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36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9CE3D8-AC5E-430D-A7EB-3C2055908374}" type="slidenum">
              <a:rPr lang="en-US" altLang="ko-KR" smtClean="0"/>
              <a:pPr/>
              <a:t>72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7219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37220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24FCE1-5263-4192-8217-630C0FD7F488}" type="slidenum">
              <a:rPr lang="en-US" altLang="ko-KR" smtClean="0"/>
              <a:pPr/>
              <a:t>73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382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CB663B-5356-47AB-A0A2-1A8AC0476C20}" type="slidenum">
              <a:rPr lang="en-US" altLang="ko-KR" smtClean="0"/>
              <a:pPr/>
              <a:t>74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926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/>
          </a:p>
        </p:txBody>
      </p:sp>
      <p:sp>
        <p:nvSpPr>
          <p:cNvPr id="13926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8C4C87-5097-460E-BE9D-234E615C2765}" type="slidenum">
              <a:rPr lang="en-US" altLang="ko-KR" smtClean="0"/>
              <a:pPr/>
              <a:t>75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FDC3BB-7A02-4DD4-BE78-5F8FDBF0A2EB}" type="slidenum">
              <a:rPr lang="en-US" altLang="ko-KR" smtClean="0"/>
              <a:pPr/>
              <a:t>76</a:t>
            </a:fld>
            <a:endParaRPr lang="en-US" altLang="ko-KR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B7BB35-4CE4-4786-B6A0-36AEEC60E19F}" type="slidenum">
              <a:rPr lang="en-US" altLang="ko-KR" smtClean="0"/>
              <a:pPr/>
              <a:t>8</a:t>
            </a:fld>
            <a:endParaRPr lang="en-US" altLang="ko-KR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71A3A1-5556-4E28-8E8E-7BB806ADFB18}" type="slidenum">
              <a:rPr lang="en-US" altLang="ko-KR" smtClean="0"/>
              <a:pPr/>
              <a:t>9</a:t>
            </a:fld>
            <a:endParaRPr lang="en-US" altLang="ko-KR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53275" y="260350"/>
            <a:ext cx="199072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014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9014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6CC80-27C9-4161-99C6-1CBEB623432E}" type="datetime1">
              <a:rPr lang="ko-KR" altLang="en-US"/>
              <a:pPr>
                <a:defRPr/>
              </a:pPr>
              <a:t>2022-07-10</a:t>
            </a:fld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B6A2E-49E2-44EC-B29E-655FB27C125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D56C7-ABA3-443E-BA71-AF8A9CD8E04C}" type="datetime1">
              <a:rPr lang="ko-KR" altLang="en-US"/>
              <a:pPr>
                <a:defRPr/>
              </a:pPr>
              <a:t>2022-07-10</a:t>
            </a:fld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04B35-A840-42B6-BF90-521E1226206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07188" y="260350"/>
            <a:ext cx="2135187" cy="58388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01625" y="260350"/>
            <a:ext cx="6253163" cy="58388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347F6-340A-4930-B7CD-789921F1E038}" type="datetime1">
              <a:rPr lang="ko-KR" altLang="en-US"/>
              <a:pPr>
                <a:defRPr/>
              </a:pPr>
              <a:t>2022-07-10</a:t>
            </a:fld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E427C-1870-4666-8DE1-7360A07932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제목, 텍스트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510588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0C505-55DA-41D2-98D3-A95BDBED7EF9}" type="datetime1">
              <a:rPr lang="ko-KR" altLang="en-US"/>
              <a:pPr>
                <a:defRPr/>
              </a:pPr>
              <a:t>2022-07-10</a:t>
            </a:fld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08791-32F4-42D3-A2C4-92922C5BED3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/>
          </p:nvPr>
        </p:nvSpPr>
        <p:spPr>
          <a:xfrm>
            <a:off x="301625" y="260350"/>
            <a:ext cx="8540750" cy="583882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498EC-753B-4BC7-8C28-8B4C5FE319D2}" type="datetime1">
              <a:rPr lang="ko-KR" altLang="en-US"/>
              <a:pPr>
                <a:defRPr/>
              </a:pPr>
              <a:t>2022-07-10</a:t>
            </a:fld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A7D41-BCCF-40FE-835B-B7BF28615B6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23850" y="260350"/>
            <a:ext cx="8510588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301625" y="1676400"/>
            <a:ext cx="8540750" cy="4422775"/>
          </a:xfrm>
        </p:spPr>
        <p:txBody>
          <a:bodyPr/>
          <a:lstStyle/>
          <a:p>
            <a:pPr lvl="0"/>
            <a:endParaRPr lang="ko-KR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995F2-1FB6-4E9B-8AF5-E20A659D6253}" type="datetime1">
              <a:rPr lang="ko-KR" altLang="en-US"/>
              <a:pPr>
                <a:defRPr/>
              </a:pPr>
              <a:t>2022-07-10</a:t>
            </a:fld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BC6E3-BC6C-412A-87F2-807CE914D1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9A21A-3922-4B90-BE2A-F119844A7BAE}" type="datetime1">
              <a:rPr lang="ko-KR" altLang="en-US"/>
              <a:pPr>
                <a:defRPr/>
              </a:pPr>
              <a:t>2022-07-10</a:t>
            </a:fld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8B8B4-D648-4DC3-86EE-4F2DF60D30A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CEDB9-B600-43C3-9A7F-B18AD9715B00}" type="datetime1">
              <a:rPr lang="ko-KR" altLang="en-US"/>
              <a:pPr>
                <a:defRPr/>
              </a:pPr>
              <a:t>2022-07-10</a:t>
            </a:fld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45F5E-78C1-4F47-9D55-851BC9FB41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EC537-8ACD-4F58-BC39-50E0D24F681E}" type="datetime1">
              <a:rPr lang="ko-KR" altLang="en-US"/>
              <a:pPr>
                <a:defRPr/>
              </a:pPr>
              <a:t>2022-07-10</a:t>
            </a:fld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F9EA2-763D-40B7-865F-EFA2F08A1E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90DF5-D362-4F14-A4F8-1F2BD9803569}" type="datetime1">
              <a:rPr lang="ko-KR" altLang="en-US"/>
              <a:pPr>
                <a:defRPr/>
              </a:pPr>
              <a:t>2022-07-10</a:t>
            </a:fld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8D46F-7A8D-4C30-AEE1-8756B84D4AF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C2D7B-8A1C-4C0F-9A1E-1F4EE5F2BFF2}" type="datetime1">
              <a:rPr lang="ko-KR" altLang="en-US"/>
              <a:pPr>
                <a:defRPr/>
              </a:pPr>
              <a:t>2022-07-10</a:t>
            </a:fld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EBBBE-A8CD-4FBF-97D3-B20E862EE1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AA499-397C-4A3D-A688-241855AB62DE}" type="datetime1">
              <a:rPr lang="ko-KR" altLang="en-US"/>
              <a:pPr>
                <a:defRPr/>
              </a:pPr>
              <a:t>2022-07-10</a:t>
            </a:fld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35EF2-2283-4973-B589-520CF3A8CE0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8CE95-B96C-4630-B857-9E050F349178}" type="datetime1">
              <a:rPr lang="ko-KR" altLang="en-US"/>
              <a:pPr>
                <a:defRPr/>
              </a:pPr>
              <a:t>2022-07-10</a:t>
            </a:fld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7CFD3-850F-46DE-9E88-40EDAE049CC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C485E-5AB4-48DB-A209-0987E6661065}" type="datetime1">
              <a:rPr lang="ko-KR" altLang="en-US"/>
              <a:pPr>
                <a:defRPr/>
              </a:pPr>
              <a:t>2022-07-10</a:t>
            </a:fld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3A259-FDF2-45A3-B34D-48C1A44A962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23850" y="26035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389123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389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C9743663-1CDD-4CF4-A5F6-50059274F0F8}" type="datetime1">
              <a:rPr lang="ko-KR" altLang="en-US"/>
              <a:pPr>
                <a:defRPr/>
              </a:pPr>
              <a:t>2022-07-10</a:t>
            </a:fld>
            <a:endParaRPr lang="en-US" altLang="ko-KR"/>
          </a:p>
        </p:txBody>
      </p:sp>
      <p:sp>
        <p:nvSpPr>
          <p:cNvPr id="389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89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17EA6A7D-E5FD-454C-91F5-684D699BCCE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pic>
        <p:nvPicPr>
          <p:cNvPr id="2055" name="Picture 9" descr="logo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153275" y="260350"/>
            <a:ext cx="199072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4287" r:id="rId1"/>
    <p:sldLayoutId id="2147484274" r:id="rId2"/>
    <p:sldLayoutId id="2147484275" r:id="rId3"/>
    <p:sldLayoutId id="2147484276" r:id="rId4"/>
    <p:sldLayoutId id="2147484277" r:id="rId5"/>
    <p:sldLayoutId id="2147484278" r:id="rId6"/>
    <p:sldLayoutId id="2147484279" r:id="rId7"/>
    <p:sldLayoutId id="2147484280" r:id="rId8"/>
    <p:sldLayoutId id="2147484281" r:id="rId9"/>
    <p:sldLayoutId id="2147484282" r:id="rId10"/>
    <p:sldLayoutId id="2147484283" r:id="rId11"/>
    <p:sldLayoutId id="2147484284" r:id="rId12"/>
    <p:sldLayoutId id="2147484285" r:id="rId13"/>
    <p:sldLayoutId id="2147484286" r:id="rId14"/>
  </p:sldLayoutIdLst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3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3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3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13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13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13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13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0A6BAF4-4496-4CF5-944C-E59529F3F1B6}" type="slidenum">
              <a:rPr lang="en-US" altLang="ko-KR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3276600" y="5373688"/>
            <a:ext cx="28082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None/>
              <a:defRPr/>
            </a:pPr>
            <a:r>
              <a:rPr lang="en-US" altLang="ko-KR" sz="1800" dirty="0">
                <a:effectLst/>
              </a:rPr>
              <a:t>2022</a:t>
            </a:r>
            <a:r>
              <a:rPr lang="ko-KR" altLang="en-US" sz="1800" dirty="0">
                <a:effectLst/>
              </a:rPr>
              <a:t>년 </a:t>
            </a:r>
            <a:r>
              <a:rPr lang="en-US" altLang="ko-KR" sz="1800" dirty="0">
                <a:effectLst/>
              </a:rPr>
              <a:t>6</a:t>
            </a:r>
            <a:r>
              <a:rPr lang="ko-KR" altLang="en-US" sz="1800" dirty="0">
                <a:effectLst/>
              </a:rPr>
              <a:t>월 </a:t>
            </a:r>
            <a:r>
              <a:rPr lang="en-US" altLang="ko-KR" sz="1800" dirty="0">
                <a:effectLst/>
              </a:rPr>
              <a:t>30</a:t>
            </a:r>
            <a:r>
              <a:rPr lang="ko-KR" altLang="en-US" sz="1800" dirty="0">
                <a:effectLst/>
              </a:rPr>
              <a:t>일 작성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2916238" y="1989138"/>
            <a:ext cx="3311525" cy="100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dist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 sz="3600" dirty="0">
                <a:effectLst/>
                <a:latin typeface="Verdana" pitchFamily="34" charset="0"/>
                <a:ea typeface="휴먼각진헤드라인" pitchFamily="18" charset="-127"/>
              </a:rPr>
              <a:t>   </a:t>
            </a:r>
            <a:r>
              <a:rPr lang="ko-KR" altLang="en-US" sz="3600" dirty="0">
                <a:effectLst/>
                <a:latin typeface="Verdana" pitchFamily="34" charset="0"/>
                <a:ea typeface="휴먼각진헤드라인" pitchFamily="18" charset="-127"/>
              </a:rPr>
              <a:t>회사소개서</a:t>
            </a:r>
          </a:p>
        </p:txBody>
      </p:sp>
      <p:sp>
        <p:nvSpPr>
          <p:cNvPr id="4101" name="Text Box 14"/>
          <p:cNvSpPr txBox="1">
            <a:spLocks noChangeArrowheads="1"/>
          </p:cNvSpPr>
          <p:nvPr/>
        </p:nvSpPr>
        <p:spPr bwMode="auto">
          <a:xfrm>
            <a:off x="3059113" y="3644900"/>
            <a:ext cx="30972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dist" eaLnBrk="0" latinLnBrk="0" hangingPunct="0">
              <a:spcBef>
                <a:spcPct val="50000"/>
              </a:spcBef>
              <a:buClrTx/>
              <a:buFontTx/>
              <a:buNone/>
            </a:pPr>
            <a:r>
              <a:rPr kumimoji="0" lang="ko-KR" altLang="en-US" sz="3600" dirty="0" err="1">
                <a:effectLst/>
                <a:latin typeface="FuturaBlack BT" pitchFamily="82" charset="0"/>
                <a:ea typeface="휴먼신그래픽" pitchFamily="18" charset="-127"/>
              </a:rPr>
              <a:t>엑슬레이션</a:t>
            </a:r>
            <a:endParaRPr kumimoji="0" lang="ko-KR" altLang="en-US" sz="3600" dirty="0">
              <a:effectLst/>
              <a:latin typeface="FuturaBlack BT" pitchFamily="82" charset="0"/>
              <a:ea typeface="휴먼신그래픽" pitchFamily="18" charset="-127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5D3DFD-7032-46FE-A165-68E7F5B43FFC}" type="slidenum">
              <a:rPr lang="en-US" altLang="ko-KR"/>
              <a:pPr>
                <a:defRPr/>
              </a:pPr>
              <a:t>10</a:t>
            </a:fld>
            <a:endParaRPr lang="en-US" altLang="ko-KR"/>
          </a:p>
        </p:txBody>
      </p:sp>
      <p:graphicFrame>
        <p:nvGraphicFramePr>
          <p:cNvPr id="569401" name="Group 57"/>
          <p:cNvGraphicFramePr>
            <a:graphicFrameLocks noGrp="1"/>
          </p:cNvGraphicFramePr>
          <p:nvPr>
            <p:ph/>
          </p:nvPr>
        </p:nvGraphicFramePr>
        <p:xfrm>
          <a:off x="301625" y="1412875"/>
          <a:ext cx="8540750" cy="4460229"/>
        </p:xfrm>
        <a:graphic>
          <a:graphicData uri="http://schemas.openxmlformats.org/drawingml/2006/table">
            <a:tbl>
              <a:tblPr/>
              <a:tblGrid>
                <a:gridCol w="1265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5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SK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케미칼 한영번역 수주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발기부전치료제 안전성실험 식약청제출자료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2400P)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중소기업진흥공단 제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차 연간계약체결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(GoBizKorea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사업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불어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독어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스페인어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베트남어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러시아어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포르투갈어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그리스어 등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개 언어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-&gt;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외국어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외국어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-&gt;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윤선생영어교실 교육용자료번역수주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(2540 P)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유인에듀닉스 교육용자료영한번역수주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(2000P)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유인에듀닉스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삼성엔지니어링 고객기업 등록 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국제환경연합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(UNEP)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연구보고서 원어민감수수주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삼성엔지니어링 프로젝트번역수주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(560P)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아스텔라스제약 영한번역수주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약품효능평가연구보고서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1220 P), Dell USA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영한번역수주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9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국립환경과학원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습지보전연구보고서 한영번역 및 원어민감수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530P)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번역수주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전교조 영어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일본어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중국어번역수주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네패스 홈페이지 로컬라이제이션 수주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0ED3292-E665-4595-B0F8-69195AED2DE0}"/>
              </a:ext>
            </a:extLst>
          </p:cNvPr>
          <p:cNvSpPr txBox="1"/>
          <p:nvPr/>
        </p:nvSpPr>
        <p:spPr>
          <a:xfrm>
            <a:off x="301625" y="749945"/>
            <a:ext cx="1390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ko-KR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2008</a:t>
            </a:r>
            <a:r>
              <a:rPr lang="ko-KR" altLang="en-US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년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948B6-73BB-430A-93F2-342ECBA9E42D}" type="slidenum">
              <a:rPr lang="en-US" altLang="ko-KR"/>
              <a:pPr>
                <a:defRPr/>
              </a:pPr>
              <a:t>11</a:t>
            </a:fld>
            <a:endParaRPr lang="en-US" altLang="ko-KR"/>
          </a:p>
        </p:txBody>
      </p:sp>
      <p:graphicFrame>
        <p:nvGraphicFramePr>
          <p:cNvPr id="569401" name="Group 57"/>
          <p:cNvGraphicFramePr>
            <a:graphicFrameLocks noGrp="1"/>
          </p:cNvGraphicFramePr>
          <p:nvPr>
            <p:ph/>
          </p:nvPr>
        </p:nvGraphicFramePr>
        <p:xfrm>
          <a:off x="301625" y="1412875"/>
          <a:ext cx="8540750" cy="4727193"/>
        </p:xfrm>
        <a:graphic>
          <a:graphicData uri="http://schemas.openxmlformats.org/drawingml/2006/table">
            <a:tbl>
              <a:tblPr/>
              <a:tblGrid>
                <a:gridCol w="1265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5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켐토피아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화학물질안정성 실험자료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2,800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페이지 수주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중소기업진흥공단 제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차 연간계약체결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en-US" altLang="ko-KR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GoBizKorea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사업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불어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독어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스페인어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베트남어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러시아어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포르투갈어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그리스어 등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개 언어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-&gt;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외국어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외국어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-&gt;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명화네트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자동차 자동화기기 매뉴얼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4,530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페이지 영한번역 수주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SK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케미칼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실험자료 보고서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1,700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페이지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한영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일한번역수주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한국전력공사 발전기설비 및 플랜트관련 자료 번역수주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Dell USA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영한번역 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컴퓨터 전문가용 매뉴얼 및 일반매뉴얼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아이지스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제품매뉴얼 번역수주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독일어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개 언어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9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효성중공업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감속기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전문가 매뉴얼 번역 수주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SK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텔레콤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중계기 및 교환기 매뉴얼 번역 수주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다우코닝코리아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홈페이지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추가콘텐츠구성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영한번역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하이닉스반도체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홈페이지 업데이트자료 번역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간체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번체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러시아어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5D66D0A-7E1F-4050-9908-2CAF200E656A}"/>
              </a:ext>
            </a:extLst>
          </p:cNvPr>
          <p:cNvSpPr txBox="1"/>
          <p:nvPr/>
        </p:nvSpPr>
        <p:spPr>
          <a:xfrm>
            <a:off x="301625" y="749945"/>
            <a:ext cx="1390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ko-KR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2009</a:t>
            </a:r>
            <a:r>
              <a:rPr lang="ko-KR" altLang="en-US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년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E94B93-6F03-45A5-ADB5-6DAF87058E09}" type="slidenum">
              <a:rPr lang="en-US" altLang="ko-KR"/>
              <a:pPr>
                <a:defRPr/>
              </a:pPr>
              <a:t>12</a:t>
            </a:fld>
            <a:endParaRPr lang="en-US" altLang="ko-KR"/>
          </a:p>
        </p:txBody>
      </p:sp>
      <p:graphicFrame>
        <p:nvGraphicFramePr>
          <p:cNvPr id="569401" name="Group 57"/>
          <p:cNvGraphicFramePr>
            <a:graphicFrameLocks noGrp="1"/>
          </p:cNvGraphicFramePr>
          <p:nvPr>
            <p:ph/>
          </p:nvPr>
        </p:nvGraphicFramePr>
        <p:xfrm>
          <a:off x="301625" y="1412875"/>
          <a:ext cx="8540750" cy="4199567"/>
        </p:xfrm>
        <a:graphic>
          <a:graphicData uri="http://schemas.openxmlformats.org/drawingml/2006/table">
            <a:tbl>
              <a:tblPr/>
              <a:tblGrid>
                <a:gridCol w="1265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5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Dell USA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컴퓨터 매뉴얼 업데이트자료 번역수주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영한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중소기업진흥공단 제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차 연간계약체결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en-US" altLang="ko-KR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GoBizKorea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사업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불어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독어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스페인어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베트남어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러시아어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포르투갈어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그리스어 등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개 언어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-&gt;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외국어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외국어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-&gt;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㈜아이센스 매뉴얼 번역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영한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한영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및 매뉴얼제작 서비스 계약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국방부 교범 영한번역 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프로젝트기간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: 10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개월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출판번역서비스 추가 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SK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케미칼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경영자료 및 보고서 영한번역수주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한국전력공사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품질경영매뉴열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한영번역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수주계약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한국콤파스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IR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자료 번역 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한영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영한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한중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한일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한러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등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SK C&amp;C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기업고객 등록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홈페이지 번역 수주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㈜명화네트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기계매뉴얼 영한번역 수주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SK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케미칼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약물실험보고서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한영번역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수주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57A1FCC-5353-4526-8489-7311421BC554}"/>
              </a:ext>
            </a:extLst>
          </p:cNvPr>
          <p:cNvSpPr txBox="1"/>
          <p:nvPr/>
        </p:nvSpPr>
        <p:spPr>
          <a:xfrm>
            <a:off x="301625" y="749945"/>
            <a:ext cx="1390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ko-KR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2010</a:t>
            </a:r>
            <a:r>
              <a:rPr lang="ko-KR" altLang="en-US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년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862BCC-5CCA-4DE8-A2E1-62229746E493}" type="slidenum">
              <a:rPr lang="en-US" altLang="ko-KR"/>
              <a:pPr>
                <a:defRPr/>
              </a:pPr>
              <a:t>13</a:t>
            </a:fld>
            <a:endParaRPr lang="en-US" altLang="ko-KR"/>
          </a:p>
        </p:txBody>
      </p:sp>
      <p:graphicFrame>
        <p:nvGraphicFramePr>
          <p:cNvPr id="569401" name="Group 5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024038315"/>
              </p:ext>
            </p:extLst>
          </p:nvPr>
        </p:nvGraphicFramePr>
        <p:xfrm>
          <a:off x="301625" y="1412875"/>
          <a:ext cx="8540750" cy="4214431"/>
        </p:xfrm>
        <a:graphic>
          <a:graphicData uri="http://schemas.openxmlformats.org/drawingml/2006/table">
            <a:tbl>
              <a:tblPr/>
              <a:tblGrid>
                <a:gridCol w="1265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5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중소기업진흥공단 제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차 연간계약체결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en-US" altLang="ko-KR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GoBizKorea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사업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불어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독어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스페인어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베트남어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러시아어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포르투갈어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그리스어 등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개 언어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-&gt;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외국어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외국어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-&gt;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코리아옐로우페이지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현력업체로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선정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(5,000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만원 다국어번역수주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SKCC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번역프로젝트수주 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Dell USA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컴퓨터매뉴얼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리뉴얼프로젝트수주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명화네트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감속기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매뉴얼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종 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(4,000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페이지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하이닉스반도체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홈페이지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리뉴얼참여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삼성전자 품질관리매뉴얼 영문화 프로젝트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SK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케미칼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안정성보고자료 번역수주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켐토피아 유독성안전성검사자료 번역수주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환경부연계사업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239797B-05B4-4A27-B70A-9B696BF938CD}"/>
              </a:ext>
            </a:extLst>
          </p:cNvPr>
          <p:cNvSpPr txBox="1"/>
          <p:nvPr/>
        </p:nvSpPr>
        <p:spPr>
          <a:xfrm>
            <a:off x="301625" y="749945"/>
            <a:ext cx="1390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ko-KR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2011</a:t>
            </a:r>
            <a:r>
              <a:rPr lang="ko-KR" altLang="en-US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년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DBDBE6-4778-48B3-9647-DF3FF4027BB9}" type="slidenum">
              <a:rPr lang="en-US" altLang="ko-KR"/>
              <a:pPr>
                <a:defRPr/>
              </a:pPr>
              <a:t>14</a:t>
            </a:fld>
            <a:endParaRPr lang="en-US" altLang="ko-KR"/>
          </a:p>
        </p:txBody>
      </p:sp>
      <p:graphicFrame>
        <p:nvGraphicFramePr>
          <p:cNvPr id="569401" name="Group 57"/>
          <p:cNvGraphicFramePr>
            <a:graphicFrameLocks noGrp="1"/>
          </p:cNvGraphicFramePr>
          <p:nvPr>
            <p:ph/>
          </p:nvPr>
        </p:nvGraphicFramePr>
        <p:xfrm>
          <a:off x="301625" y="1412875"/>
          <a:ext cx="8540750" cy="4214431"/>
        </p:xfrm>
        <a:graphic>
          <a:graphicData uri="http://schemas.openxmlformats.org/drawingml/2006/table">
            <a:tbl>
              <a:tblPr/>
              <a:tblGrid>
                <a:gridCol w="1265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5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중소기업진흥공단 제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차 연간계약체결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en-US" altLang="ko-KR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GoBizKorea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사업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불어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독어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스페인어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베트남어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러시아어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포르투갈어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그리스어 등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개 언어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-&gt;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외국어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외국어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-&gt;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신화의료기 매뉴얼번역 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(4,500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만원 다국어번역수주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LG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하우시스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중한번역 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(2,400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만원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오벌엔지니어링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매뉴얼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일한번역 수주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ITX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시큐리티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다국어번역 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개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언어현지화작업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롯데마트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중국현지진출에 따른 교육용 자료 번역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한중번역수주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한국화학융합시험연구원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영한번역 수주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규격번역작업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한국다우코닝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홈페이지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리뉴얼작업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UNEP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환경안전성평가자료 영문감수작업 참여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BE38D76-99BB-4E95-A504-ED67DBD1388F}"/>
              </a:ext>
            </a:extLst>
          </p:cNvPr>
          <p:cNvSpPr txBox="1"/>
          <p:nvPr/>
        </p:nvSpPr>
        <p:spPr>
          <a:xfrm>
            <a:off x="301625" y="749945"/>
            <a:ext cx="1390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ko-KR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2012</a:t>
            </a:r>
            <a:r>
              <a:rPr lang="ko-KR" altLang="en-US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년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9EC89-3CFA-4A88-A0FD-CDD024BE5A75}" type="slidenum">
              <a:rPr lang="en-US" altLang="ko-KR"/>
              <a:pPr>
                <a:defRPr/>
              </a:pPr>
              <a:t>15</a:t>
            </a:fld>
            <a:endParaRPr lang="en-US" altLang="ko-KR"/>
          </a:p>
        </p:txBody>
      </p:sp>
      <p:graphicFrame>
        <p:nvGraphicFramePr>
          <p:cNvPr id="569401" name="Group 5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423252767"/>
              </p:ext>
            </p:extLst>
          </p:nvPr>
        </p:nvGraphicFramePr>
        <p:xfrm>
          <a:off x="301625" y="1412875"/>
          <a:ext cx="8540750" cy="4535218"/>
        </p:xfrm>
        <a:graphic>
          <a:graphicData uri="http://schemas.openxmlformats.org/drawingml/2006/table">
            <a:tbl>
              <a:tblPr/>
              <a:tblGrid>
                <a:gridCol w="1265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5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중소기업진흥공단 제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9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차 </a:t>
                      </a:r>
                      <a:r>
                        <a:rPr kumimoji="1" lang="en-US" altLang="ko-KR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GoBizKorea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사업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수행사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선정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불어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독어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스페인어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베트남어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러시아어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포르투갈어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그리스어 등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개 언어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-&gt;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외국어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외국어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-&gt;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한국콤파스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IR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자료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(14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개업체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영한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한영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중한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한중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한일번역 수주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CJ GLS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한영번역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하이스텍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하이닉스반도체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영중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영일번역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사무실 확장이전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출판번역부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설치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후코스코리아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영한번역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바이시클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테크놀로지 번역출판 초판 발행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(Bicycle Technology)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KT&amp;G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한영번역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수주 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Just Ride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저작권계약체결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9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한국미쯔이물산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일한번역수주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경영자회의 보고서 및 경영자료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대원제약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한영번역 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3200P)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B721663-0894-4E6A-954B-020AF887E868}"/>
              </a:ext>
            </a:extLst>
          </p:cNvPr>
          <p:cNvSpPr txBox="1"/>
          <p:nvPr/>
        </p:nvSpPr>
        <p:spPr>
          <a:xfrm>
            <a:off x="301625" y="749945"/>
            <a:ext cx="1390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ko-KR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2013</a:t>
            </a:r>
            <a:r>
              <a:rPr lang="ko-KR" altLang="en-US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년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9EC89-3CFA-4A88-A0FD-CDD024BE5A75}" type="slidenum">
              <a:rPr lang="en-US" altLang="ko-KR"/>
              <a:pPr>
                <a:defRPr/>
              </a:pPr>
              <a:t>16</a:t>
            </a:fld>
            <a:endParaRPr lang="en-US" altLang="ko-KR"/>
          </a:p>
        </p:txBody>
      </p:sp>
      <p:graphicFrame>
        <p:nvGraphicFramePr>
          <p:cNvPr id="569401" name="Group 5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997819139"/>
              </p:ext>
            </p:extLst>
          </p:nvPr>
        </p:nvGraphicFramePr>
        <p:xfrm>
          <a:off x="301625" y="1412875"/>
          <a:ext cx="8540750" cy="4278688"/>
        </p:xfrm>
        <a:graphic>
          <a:graphicData uri="http://schemas.openxmlformats.org/drawingml/2006/table">
            <a:tbl>
              <a:tblPr/>
              <a:tblGrid>
                <a:gridCol w="1265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5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중소기업진흥공단 제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차 </a:t>
                      </a:r>
                      <a:r>
                        <a:rPr kumimoji="1" lang="en-US" altLang="ko-KR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GoBizKorea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사업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수행사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선정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불어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독어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스페인어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베트남어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러시아어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포르투갈어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그리스어 등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개 언어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-&gt;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외국어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외국어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-&gt;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SK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케미칼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한영번역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Dell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USA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영한번역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Gleason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영한번역 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감속기 매뉴얼 번역 및 제본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SK C&amp;C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기업고객등록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한국산업안전공단 영한 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켐토피아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한영번역수주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(MSDS)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웨비오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㈜ 기업고객등록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홈페이지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/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카탈로그 현지화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일본어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스페인어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러시아어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아랍어 등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8A8FDE8-3CD9-4CCA-B344-2E47A9193B47}"/>
              </a:ext>
            </a:extLst>
          </p:cNvPr>
          <p:cNvSpPr txBox="1"/>
          <p:nvPr/>
        </p:nvSpPr>
        <p:spPr>
          <a:xfrm>
            <a:off x="301625" y="749945"/>
            <a:ext cx="1390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ko-KR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2014</a:t>
            </a:r>
            <a:r>
              <a:rPr lang="ko-KR" altLang="en-US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년</a:t>
            </a:r>
          </a:p>
        </p:txBody>
      </p:sp>
    </p:spTree>
    <p:extLst>
      <p:ext uri="{BB962C8B-B14F-4D97-AF65-F5344CB8AC3E}">
        <p14:creationId xmlns:p14="http://schemas.microsoft.com/office/powerpoint/2010/main" val="34309331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9EC89-3CFA-4A88-A0FD-CDD024BE5A75}" type="slidenum">
              <a:rPr lang="en-US" altLang="ko-KR"/>
              <a:pPr>
                <a:defRPr/>
              </a:pPr>
              <a:t>17</a:t>
            </a:fld>
            <a:endParaRPr lang="en-US" altLang="ko-KR"/>
          </a:p>
        </p:txBody>
      </p:sp>
      <p:graphicFrame>
        <p:nvGraphicFramePr>
          <p:cNvPr id="569401" name="Group 5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758727339"/>
              </p:ext>
            </p:extLst>
          </p:nvPr>
        </p:nvGraphicFramePr>
        <p:xfrm>
          <a:off x="301625" y="1412875"/>
          <a:ext cx="8540750" cy="3888549"/>
        </p:xfrm>
        <a:graphic>
          <a:graphicData uri="http://schemas.openxmlformats.org/drawingml/2006/table">
            <a:tbl>
              <a:tblPr/>
              <a:tblGrid>
                <a:gridCol w="1265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5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현대약품 한영번역 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밸리데이션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자료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켐토피아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(K-REACH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관련자료 한영번역 수주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대원제약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밸리데이션관련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자료 한영번역 수주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하이스텍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하이닉스반도체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한영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한일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한중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한러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플랜인피닛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기업고객 등록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홈페이지 및 카탈로그 현지화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일본어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아랍어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스페인어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헝가리어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인도네시아어 등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명화네트 감속기관련 번역 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영한번역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편집 및 제본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JS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기술 ㈜ 기업고객등록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일본어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 번역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SK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케미칼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영한번역 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논문번역 및 화학물질 안전성 관련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다이슨 코리아 기업고객 등록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제품홍보자료 영한번역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8A8FDE8-3CD9-4CCA-B344-2E47A9193B47}"/>
              </a:ext>
            </a:extLst>
          </p:cNvPr>
          <p:cNvSpPr txBox="1"/>
          <p:nvPr/>
        </p:nvSpPr>
        <p:spPr>
          <a:xfrm>
            <a:off x="301625" y="749945"/>
            <a:ext cx="1390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ko-KR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2015</a:t>
            </a:r>
            <a:r>
              <a:rPr lang="ko-KR" altLang="en-US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년</a:t>
            </a:r>
          </a:p>
        </p:txBody>
      </p:sp>
    </p:spTree>
    <p:extLst>
      <p:ext uri="{BB962C8B-B14F-4D97-AF65-F5344CB8AC3E}">
        <p14:creationId xmlns:p14="http://schemas.microsoft.com/office/powerpoint/2010/main" val="783638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9EC89-3CFA-4A88-A0FD-CDD024BE5A75}" type="slidenum">
              <a:rPr lang="en-US" altLang="ko-KR"/>
              <a:pPr>
                <a:defRPr/>
              </a:pPr>
              <a:t>18</a:t>
            </a:fld>
            <a:endParaRPr lang="en-US" altLang="ko-KR"/>
          </a:p>
        </p:txBody>
      </p:sp>
      <p:graphicFrame>
        <p:nvGraphicFramePr>
          <p:cNvPr id="569401" name="Group 5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064800485"/>
              </p:ext>
            </p:extLst>
          </p:nvPr>
        </p:nvGraphicFramePr>
        <p:xfrm>
          <a:off x="301625" y="1412875"/>
          <a:ext cx="8540750" cy="3824292"/>
        </p:xfrm>
        <a:graphic>
          <a:graphicData uri="http://schemas.openxmlformats.org/drawingml/2006/table">
            <a:tbl>
              <a:tblPr/>
              <a:tblGrid>
                <a:gridCol w="1265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5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SK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하이스텍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(SK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하이닉스 홈페이지번역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러시아어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켐트랜드코리아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영한번역 수주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한국학중앙연구원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한영번역 수주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한국암웨이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㈜ 한영번역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오벌엔지니어링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㈜ 영한번역 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기계매뉴얼 번역 및 편집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SK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케미칼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한영번역 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화학물질 안전성 관련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9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SK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플라즈마 기업고객등록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밸리데이션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자료 한영번역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스페인어 번역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고어코리아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영한번역 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홍보용 자료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한국화학융합시험연구원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한영번역 수주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8A8FDE8-3CD9-4CCA-B344-2E47A9193B47}"/>
              </a:ext>
            </a:extLst>
          </p:cNvPr>
          <p:cNvSpPr txBox="1"/>
          <p:nvPr/>
        </p:nvSpPr>
        <p:spPr>
          <a:xfrm>
            <a:off x="301625" y="749945"/>
            <a:ext cx="1390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ko-KR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2016</a:t>
            </a:r>
            <a:r>
              <a:rPr lang="ko-KR" altLang="en-US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년</a:t>
            </a:r>
          </a:p>
        </p:txBody>
      </p:sp>
    </p:spTree>
    <p:extLst>
      <p:ext uri="{BB962C8B-B14F-4D97-AF65-F5344CB8AC3E}">
        <p14:creationId xmlns:p14="http://schemas.microsoft.com/office/powerpoint/2010/main" val="25879085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9EC89-3CFA-4A88-A0FD-CDD024BE5A75}" type="slidenum">
              <a:rPr lang="en-US" altLang="ko-KR"/>
              <a:pPr>
                <a:defRPr/>
              </a:pPr>
              <a:t>19</a:t>
            </a:fld>
            <a:endParaRPr lang="en-US" altLang="ko-KR"/>
          </a:p>
        </p:txBody>
      </p:sp>
      <p:graphicFrame>
        <p:nvGraphicFramePr>
          <p:cNvPr id="569401" name="Group 5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585237733"/>
              </p:ext>
            </p:extLst>
          </p:nvPr>
        </p:nvGraphicFramePr>
        <p:xfrm>
          <a:off x="301625" y="1412875"/>
          <a:ext cx="8540750" cy="3824292"/>
        </p:xfrm>
        <a:graphic>
          <a:graphicData uri="http://schemas.openxmlformats.org/drawingml/2006/table">
            <a:tbl>
              <a:tblPr/>
              <a:tblGrid>
                <a:gridCol w="1265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5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우진트레이팅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㈜ 한영번역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마케팅본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미르나인 홈페이지 번역 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일본어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대원제약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밸리데이션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한영번역 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밸리데이션시험계획서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및 보고서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한국암웨이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㈜ 한영번역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SK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하이스텍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(SK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하이닉스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홈페이지번역 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일본어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푸드존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/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피자마루 한영번역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SK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플라즈마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밸리데이션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자료 한영번역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스페인어 번역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푸른커뮤니케이션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한영번역 및 원어민 감수 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(5.18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관련자료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CACTUS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번역협력업체 등록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학술번역 연간 공급 계약 체결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8A8FDE8-3CD9-4CCA-B344-2E47A9193B47}"/>
              </a:ext>
            </a:extLst>
          </p:cNvPr>
          <p:cNvSpPr txBox="1"/>
          <p:nvPr/>
        </p:nvSpPr>
        <p:spPr>
          <a:xfrm>
            <a:off x="301625" y="749945"/>
            <a:ext cx="1390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ko-KR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2017</a:t>
            </a:r>
            <a:r>
              <a:rPr lang="ko-KR" altLang="en-US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년</a:t>
            </a:r>
          </a:p>
        </p:txBody>
      </p:sp>
    </p:spTree>
    <p:extLst>
      <p:ext uri="{BB962C8B-B14F-4D97-AF65-F5344CB8AC3E}">
        <p14:creationId xmlns:p14="http://schemas.microsoft.com/office/powerpoint/2010/main" val="1365831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2197FF-073F-459C-89EE-91A48D263227}" type="slidenum">
              <a:rPr lang="en-US" altLang="ko-KR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3973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27088" y="1676400"/>
            <a:ext cx="7632700" cy="4344988"/>
          </a:xfrm>
          <a:ln cap="flat">
            <a:solidFill>
              <a:schemeClr val="tx1"/>
            </a:solidFill>
            <a:prstDash val="sysDot"/>
          </a:ln>
        </p:spPr>
        <p:txBody>
          <a:bodyPr/>
          <a:lstStyle/>
          <a:p>
            <a:pPr marL="609600" indent="-609600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2400" dirty="0"/>
              <a:t>회사연혁                                                           </a:t>
            </a:r>
            <a:r>
              <a:rPr lang="en-US" altLang="ko-KR" sz="2400" dirty="0"/>
              <a:t>3</a:t>
            </a:r>
          </a:p>
          <a:p>
            <a:pPr marL="609600" indent="-609600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2400" dirty="0"/>
              <a:t>회사개요                                                         </a:t>
            </a:r>
            <a:r>
              <a:rPr lang="en-US" altLang="ko-KR" sz="2400" dirty="0"/>
              <a:t>25</a:t>
            </a:r>
          </a:p>
          <a:p>
            <a:pPr marL="609600" indent="-609600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2400" dirty="0"/>
              <a:t>조직도                                                            </a:t>
            </a:r>
            <a:r>
              <a:rPr lang="en-US" altLang="ko-KR" sz="2400" dirty="0"/>
              <a:t>26</a:t>
            </a:r>
          </a:p>
          <a:p>
            <a:pPr marL="609600" indent="-609600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2400" dirty="0"/>
              <a:t>언어</a:t>
            </a:r>
            <a:r>
              <a:rPr lang="en-US" altLang="ko-KR" sz="2400" dirty="0"/>
              <a:t>/</a:t>
            </a:r>
            <a:r>
              <a:rPr lang="ko-KR" altLang="en-US" sz="2400" dirty="0"/>
              <a:t>분야별인원현황                                         </a:t>
            </a:r>
            <a:r>
              <a:rPr lang="en-US" altLang="ko-KR" sz="2400" dirty="0"/>
              <a:t>27</a:t>
            </a:r>
          </a:p>
          <a:p>
            <a:pPr marL="609600" indent="-609600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2400" dirty="0"/>
              <a:t>번역절차                                                         </a:t>
            </a:r>
            <a:r>
              <a:rPr lang="en-US" altLang="ko-KR" sz="2400" dirty="0"/>
              <a:t>28</a:t>
            </a:r>
          </a:p>
          <a:p>
            <a:pPr marL="609600" indent="-609600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2400" dirty="0"/>
              <a:t>주요거래처                                                      </a:t>
            </a:r>
            <a:r>
              <a:rPr lang="en-US" altLang="ko-KR" sz="2400" dirty="0"/>
              <a:t>29</a:t>
            </a:r>
          </a:p>
          <a:p>
            <a:pPr marL="609600" indent="-609600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ko-KR" altLang="en-US" sz="2400" dirty="0"/>
              <a:t>홈페이지번역실적                                             </a:t>
            </a:r>
            <a:r>
              <a:rPr lang="en-US" altLang="ko-KR" sz="2400" dirty="0"/>
              <a:t>38</a:t>
            </a:r>
          </a:p>
        </p:txBody>
      </p:sp>
      <p:sp>
        <p:nvSpPr>
          <p:cNvPr id="397317" name="Rectangle 5"/>
          <p:cNvSpPr>
            <a:spLocks noChangeArrowheads="1"/>
          </p:cNvSpPr>
          <p:nvPr/>
        </p:nvSpPr>
        <p:spPr bwMode="auto">
          <a:xfrm>
            <a:off x="755650" y="404813"/>
            <a:ext cx="3671888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ko-KR" altLang="en-US">
                <a:effectLst/>
                <a:latin typeface="휴먼각진헤드라인" pitchFamily="18" charset="-127"/>
                <a:ea typeface="휴먼각진헤드라인" pitchFamily="18" charset="-127"/>
              </a:rPr>
              <a:t>목        차</a:t>
            </a:r>
          </a:p>
        </p:txBody>
      </p:sp>
      <p:sp>
        <p:nvSpPr>
          <p:cNvPr id="397327" name="Line 15"/>
          <p:cNvSpPr>
            <a:spLocks noChangeShapeType="1"/>
          </p:cNvSpPr>
          <p:nvPr/>
        </p:nvSpPr>
        <p:spPr bwMode="auto">
          <a:xfrm>
            <a:off x="2411413" y="1989138"/>
            <a:ext cx="5256212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397329" name="Line 17"/>
          <p:cNvSpPr>
            <a:spLocks noChangeShapeType="1"/>
          </p:cNvSpPr>
          <p:nvPr/>
        </p:nvSpPr>
        <p:spPr bwMode="auto">
          <a:xfrm>
            <a:off x="2484438" y="2492375"/>
            <a:ext cx="511175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397330" name="Line 18"/>
          <p:cNvSpPr>
            <a:spLocks noChangeShapeType="1"/>
          </p:cNvSpPr>
          <p:nvPr/>
        </p:nvSpPr>
        <p:spPr bwMode="auto">
          <a:xfrm>
            <a:off x="1979613" y="2997200"/>
            <a:ext cx="5616575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397331" name="Line 19"/>
          <p:cNvSpPr>
            <a:spLocks noChangeShapeType="1"/>
          </p:cNvSpPr>
          <p:nvPr/>
        </p:nvSpPr>
        <p:spPr bwMode="auto">
          <a:xfrm>
            <a:off x="3995738" y="3500438"/>
            <a:ext cx="3529012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397332" name="Line 20"/>
          <p:cNvSpPr>
            <a:spLocks noChangeShapeType="1"/>
          </p:cNvSpPr>
          <p:nvPr/>
        </p:nvSpPr>
        <p:spPr bwMode="auto">
          <a:xfrm>
            <a:off x="2411413" y="4076700"/>
            <a:ext cx="5183187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397333" name="Line 21"/>
          <p:cNvSpPr>
            <a:spLocks noChangeShapeType="1"/>
          </p:cNvSpPr>
          <p:nvPr/>
        </p:nvSpPr>
        <p:spPr bwMode="auto">
          <a:xfrm>
            <a:off x="2700338" y="4581525"/>
            <a:ext cx="4824412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ko-KR" altLang="en-US"/>
          </a:p>
        </p:txBody>
      </p:sp>
      <p:sp>
        <p:nvSpPr>
          <p:cNvPr id="397334" name="Line 22"/>
          <p:cNvSpPr>
            <a:spLocks noChangeShapeType="1"/>
          </p:cNvSpPr>
          <p:nvPr/>
        </p:nvSpPr>
        <p:spPr bwMode="auto">
          <a:xfrm>
            <a:off x="3492500" y="5084763"/>
            <a:ext cx="4103688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ko-KR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9EC89-3CFA-4A88-A0FD-CDD024BE5A75}" type="slidenum">
              <a:rPr lang="en-US" altLang="ko-KR"/>
              <a:pPr>
                <a:defRPr/>
              </a:pPr>
              <a:t>20</a:t>
            </a:fld>
            <a:endParaRPr lang="en-US" altLang="ko-KR"/>
          </a:p>
        </p:txBody>
      </p:sp>
      <p:graphicFrame>
        <p:nvGraphicFramePr>
          <p:cNvPr id="569401" name="Group 5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268157571"/>
              </p:ext>
            </p:extLst>
          </p:nvPr>
        </p:nvGraphicFramePr>
        <p:xfrm>
          <a:off x="301625" y="1412875"/>
          <a:ext cx="8540750" cy="3824292"/>
        </p:xfrm>
        <a:graphic>
          <a:graphicData uri="http://schemas.openxmlformats.org/drawingml/2006/table">
            <a:tbl>
              <a:tblPr/>
              <a:tblGrid>
                <a:gridCol w="1265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5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약손명가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기업고객등록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영한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및 한영번역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유러스에너지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기업고객등록 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한국수자원공사 한영번역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법무법인 해냄 번역공증 협력업체 등록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번역 및 공증서비스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동인당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주식회사 베트남어 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마케팅본 홈페이지 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SK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플라즈마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밸리데이션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자료 한영번역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),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켐토피아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MSDS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한영번역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SK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케미칼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한영번역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ENF Technology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기업고객등록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8A8FDE8-3CD9-4CCA-B344-2E47A9193B47}"/>
              </a:ext>
            </a:extLst>
          </p:cNvPr>
          <p:cNvSpPr txBox="1"/>
          <p:nvPr/>
        </p:nvSpPr>
        <p:spPr>
          <a:xfrm>
            <a:off x="301625" y="749945"/>
            <a:ext cx="1390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ko-KR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2018</a:t>
            </a:r>
            <a:r>
              <a:rPr lang="ko-KR" altLang="en-US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년</a:t>
            </a:r>
          </a:p>
        </p:txBody>
      </p:sp>
    </p:spTree>
    <p:extLst>
      <p:ext uri="{BB962C8B-B14F-4D97-AF65-F5344CB8AC3E}">
        <p14:creationId xmlns:p14="http://schemas.microsoft.com/office/powerpoint/2010/main" val="6177342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9EC89-3CFA-4A88-A0FD-CDD024BE5A75}" type="slidenum">
              <a:rPr lang="en-US" altLang="ko-KR"/>
              <a:pPr>
                <a:defRPr/>
              </a:pPr>
              <a:t>21</a:t>
            </a:fld>
            <a:endParaRPr lang="en-US" altLang="ko-KR"/>
          </a:p>
        </p:txBody>
      </p:sp>
      <p:graphicFrame>
        <p:nvGraphicFramePr>
          <p:cNvPr id="569401" name="Group 5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2507384593"/>
              </p:ext>
            </p:extLst>
          </p:nvPr>
        </p:nvGraphicFramePr>
        <p:xfrm>
          <a:off x="301625" y="1412875"/>
          <a:ext cx="8540750" cy="4443285"/>
        </p:xfrm>
        <a:graphic>
          <a:graphicData uri="http://schemas.openxmlformats.org/drawingml/2006/table">
            <a:tbl>
              <a:tblPr/>
              <a:tblGrid>
                <a:gridCol w="1265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5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고어코리아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영한번역 수주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켐토피아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한영번역 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화학물질 안전성 관련 자료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유환아이텍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영한번역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한국전력공사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KPS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영한번역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동인당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주식회사 베트남어 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오벌엔지니어링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영한번역 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매뉴얼 번역 및 편집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SK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종합화학 기업고객 등록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프랑스어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 번역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명화네트 일본어번역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영한번역 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번역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편집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제본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대원제약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밸리데이션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자료 한영번역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CMI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커뮤니케이션 한영번역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CACTUS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영한번역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한국다우케미칼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한영번역 수주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8A8FDE8-3CD9-4CCA-B344-2E47A9193B47}"/>
              </a:ext>
            </a:extLst>
          </p:cNvPr>
          <p:cNvSpPr txBox="1"/>
          <p:nvPr/>
        </p:nvSpPr>
        <p:spPr>
          <a:xfrm>
            <a:off x="301625" y="749945"/>
            <a:ext cx="1390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ko-KR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2019</a:t>
            </a:r>
            <a:r>
              <a:rPr lang="ko-KR" altLang="en-US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년</a:t>
            </a:r>
          </a:p>
        </p:txBody>
      </p:sp>
    </p:spTree>
    <p:extLst>
      <p:ext uri="{BB962C8B-B14F-4D97-AF65-F5344CB8AC3E}">
        <p14:creationId xmlns:p14="http://schemas.microsoft.com/office/powerpoint/2010/main" val="38381722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9EC89-3CFA-4A88-A0FD-CDD024BE5A75}" type="slidenum">
              <a:rPr lang="en-US" altLang="ko-KR"/>
              <a:pPr>
                <a:defRPr/>
              </a:pPr>
              <a:t>22</a:t>
            </a:fld>
            <a:endParaRPr lang="en-US" altLang="ko-KR"/>
          </a:p>
        </p:txBody>
      </p:sp>
      <p:graphicFrame>
        <p:nvGraphicFramePr>
          <p:cNvPr id="569401" name="Group 5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701382582"/>
              </p:ext>
            </p:extLst>
          </p:nvPr>
        </p:nvGraphicFramePr>
        <p:xfrm>
          <a:off x="301625" y="1412875"/>
          <a:ext cx="8540750" cy="4372536"/>
        </p:xfrm>
        <a:graphic>
          <a:graphicData uri="http://schemas.openxmlformats.org/drawingml/2006/table">
            <a:tbl>
              <a:tblPr/>
              <a:tblGrid>
                <a:gridCol w="1265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5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SK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케미칼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한영번역 프로젝트 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(4500P)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에스엠엔터테인먼트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기업고객 등록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제이에스기술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일한번역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한국표준협회 독한번역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한국수자원공사 영한번역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명화네트 일한번역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켐토피아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K-REACH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관련자료 한영번역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마케팅본 홈페이지번역 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일본어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켐트랜드코리아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영한번역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SK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하이닉스 홈페이지번역 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업데이트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일본어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대원제약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밸리데이션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자료 한영번역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SK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플라즈마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밸리데이션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자료 한영번역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제이에스기술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일한번역 수주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8A8FDE8-3CD9-4CCA-B344-2E47A9193B47}"/>
              </a:ext>
            </a:extLst>
          </p:cNvPr>
          <p:cNvSpPr txBox="1"/>
          <p:nvPr/>
        </p:nvSpPr>
        <p:spPr>
          <a:xfrm>
            <a:off x="301625" y="749945"/>
            <a:ext cx="1390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ko-KR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2020</a:t>
            </a:r>
            <a:r>
              <a:rPr lang="ko-KR" altLang="en-US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년</a:t>
            </a:r>
          </a:p>
        </p:txBody>
      </p:sp>
    </p:spTree>
    <p:extLst>
      <p:ext uri="{BB962C8B-B14F-4D97-AF65-F5344CB8AC3E}">
        <p14:creationId xmlns:p14="http://schemas.microsoft.com/office/powerpoint/2010/main" val="24937257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9EC89-3CFA-4A88-A0FD-CDD024BE5A75}" type="slidenum">
              <a:rPr lang="en-US" altLang="ko-KR"/>
              <a:pPr>
                <a:defRPr/>
              </a:pPr>
              <a:t>23</a:t>
            </a:fld>
            <a:endParaRPr lang="en-US" altLang="ko-KR"/>
          </a:p>
        </p:txBody>
      </p:sp>
      <p:graphicFrame>
        <p:nvGraphicFramePr>
          <p:cNvPr id="569401" name="Group 5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868534294"/>
              </p:ext>
            </p:extLst>
          </p:nvPr>
        </p:nvGraphicFramePr>
        <p:xfrm>
          <a:off x="301625" y="1412875"/>
          <a:ext cx="8540750" cy="4949355"/>
        </p:xfrm>
        <a:graphic>
          <a:graphicData uri="http://schemas.openxmlformats.org/drawingml/2006/table">
            <a:tbl>
              <a:tblPr/>
              <a:tblGrid>
                <a:gridCol w="1265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5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한림제약 한영번역 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밸리데이션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자료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푸른커뮤니케이션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한영번역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엑슬레이션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홈페이지 리뉴얼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반응형 홈페이지로 개편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SK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케미칼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영한번역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대원제약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밸리데이션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자료 번역 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한영번역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재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한국안광학산업진흥원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영한번역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SK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바이오사이언스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영한번역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휴온스바이오파마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기업고객 등록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한영번역 수주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및 기밀유지계약 체결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메가박스 영한번역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케미파트너스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독일어번역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ISO9001 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품질경영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), 17100 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번역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국제인증 획득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한국표준협회 영한번역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고어코리아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영한번역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한국수자원공사 영한번역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다이슨코리아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영한번역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SK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플라즈마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밸리데이션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자료 한영번역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플랜인피닛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홈페이지 번역 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일본어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스페인어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8A8FDE8-3CD9-4CCA-B344-2E47A9193B47}"/>
              </a:ext>
            </a:extLst>
          </p:cNvPr>
          <p:cNvSpPr txBox="1"/>
          <p:nvPr/>
        </p:nvSpPr>
        <p:spPr>
          <a:xfrm>
            <a:off x="301625" y="749945"/>
            <a:ext cx="1390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ko-KR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2021</a:t>
            </a:r>
            <a:r>
              <a:rPr lang="ko-KR" altLang="en-US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년</a:t>
            </a:r>
          </a:p>
        </p:txBody>
      </p:sp>
    </p:spTree>
    <p:extLst>
      <p:ext uri="{BB962C8B-B14F-4D97-AF65-F5344CB8AC3E}">
        <p14:creationId xmlns:p14="http://schemas.microsoft.com/office/powerpoint/2010/main" val="21535727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9EC89-3CFA-4A88-A0FD-CDD024BE5A75}" type="slidenum">
              <a:rPr lang="en-US" altLang="ko-KR"/>
              <a:pPr>
                <a:defRPr/>
              </a:pPr>
              <a:t>24</a:t>
            </a:fld>
            <a:endParaRPr lang="en-US" altLang="ko-KR"/>
          </a:p>
        </p:txBody>
      </p:sp>
      <p:graphicFrame>
        <p:nvGraphicFramePr>
          <p:cNvPr id="569401" name="Group 5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831358073"/>
              </p:ext>
            </p:extLst>
          </p:nvPr>
        </p:nvGraphicFramePr>
        <p:xfrm>
          <a:off x="301625" y="1340768"/>
          <a:ext cx="8540750" cy="5087280"/>
        </p:xfrm>
        <a:graphic>
          <a:graphicData uri="http://schemas.openxmlformats.org/drawingml/2006/table">
            <a:tbl>
              <a:tblPr/>
              <a:tblGrid>
                <a:gridCol w="1265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5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43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아메바 중국어번역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다이슨코리아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영한번역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켐토피아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MSDS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한영번역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/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일한번역 수주 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에스엠엔터테인먼트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영한번역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43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엑슬레이션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본사 확장 이전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서울 삼성동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-&gt;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하남미사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스카이폴리스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지식산업센터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대원제약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밸리데이션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자료 한영번역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아메바 한영번역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우진트레이딩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영한번역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2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휴온스바이오파마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한영번역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플랜인피닛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홈페이지번역 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일본어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다이슨코리아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영한번역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92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국립수산과학원 일한번역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CMI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커뮤니케이션 한영번역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동방제유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홈페이지 번역 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4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5~6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SK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플라즈마 한영번역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켐토피아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화학분야 한영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/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한일 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플랜인피닛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한영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한중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한일번역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SKT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한영번역 수주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모바일 게임 콘텐츠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현대자동차 제네시스 디자인 매뉴얼 한영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/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영한 번역 수주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한국수자원공사 스페인어 번역 수주 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8A8FDE8-3CD9-4CCA-B344-2E47A9193B47}"/>
              </a:ext>
            </a:extLst>
          </p:cNvPr>
          <p:cNvSpPr txBox="1"/>
          <p:nvPr/>
        </p:nvSpPr>
        <p:spPr>
          <a:xfrm>
            <a:off x="301625" y="749945"/>
            <a:ext cx="1390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ko-KR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2022</a:t>
            </a:r>
            <a:r>
              <a:rPr lang="ko-KR" altLang="en-US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년</a:t>
            </a:r>
          </a:p>
        </p:txBody>
      </p:sp>
    </p:spTree>
    <p:extLst>
      <p:ext uri="{BB962C8B-B14F-4D97-AF65-F5344CB8AC3E}">
        <p14:creationId xmlns:p14="http://schemas.microsoft.com/office/powerpoint/2010/main" val="6277556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69D847-B0D8-4E98-81E4-81D64846A0DF}" type="slidenum">
              <a:rPr lang="en-US" altLang="ko-KR"/>
              <a:pPr>
                <a:defRPr/>
              </a:pPr>
              <a:t>25</a:t>
            </a:fld>
            <a:endParaRPr lang="en-US" altLang="ko-KR"/>
          </a:p>
        </p:txBody>
      </p:sp>
      <p:graphicFrame>
        <p:nvGraphicFramePr>
          <p:cNvPr id="427108" name="Group 10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2465783"/>
              </p:ext>
            </p:extLst>
          </p:nvPr>
        </p:nvGraphicFramePr>
        <p:xfrm>
          <a:off x="323850" y="1700213"/>
          <a:ext cx="8540750" cy="3981267"/>
        </p:xfrm>
        <a:graphic>
          <a:graphicData uri="http://schemas.openxmlformats.org/drawingml/2006/table">
            <a:tbl>
              <a:tblPr/>
              <a:tblGrid>
                <a:gridCol w="2015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4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6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엑슬레이션</a:t>
                      </a: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(www.x-lation.net)</a:t>
                      </a:r>
                      <a:endParaRPr kumimoji="1" lang="ko-KR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대표자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이 경 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설립연도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2001</a:t>
                      </a: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년 </a:t>
                      </a:r>
                      <a:r>
                        <a:rPr kumimoji="1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</a:t>
                      </a: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 </a:t>
                      </a:r>
                      <a:r>
                        <a:rPr kumimoji="1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경기도 하남시 </a:t>
                      </a:r>
                      <a:r>
                        <a:rPr kumimoji="1" lang="ko-KR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미사강변한강로</a:t>
                      </a: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135 </a:t>
                      </a:r>
                      <a:r>
                        <a:rPr kumimoji="1" lang="ko-KR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스카이폴리스</a:t>
                      </a: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다동 </a:t>
                      </a:r>
                      <a:r>
                        <a:rPr kumimoji="1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722</a:t>
                      </a:r>
                      <a:endParaRPr kumimoji="1" lang="ko-KR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서비스분야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번역</a:t>
                      </a:r>
                      <a:r>
                        <a:rPr kumimoji="1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통역</a:t>
                      </a:r>
                      <a:r>
                        <a:rPr kumimoji="1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감수</a:t>
                      </a:r>
                      <a:r>
                        <a:rPr kumimoji="1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편집</a:t>
                      </a:r>
                      <a:r>
                        <a:rPr kumimoji="1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|</a:t>
                      </a: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디자인</a:t>
                      </a:r>
                      <a:r>
                        <a:rPr kumimoji="1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인쇄</a:t>
                      </a:r>
                      <a:r>
                        <a:rPr kumimoji="1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|</a:t>
                      </a: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출판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서비스언어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t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간체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번체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독어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불어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스페인어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러시아어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베트남어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네델란드어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이태리어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포르투갈어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덴마크어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스웨덴어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노르웨이어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핀란드어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폴란드어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헝가리어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체코어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루마니아어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슬로바키아어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그리스어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터키어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아랍어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이스라엘어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불가리아어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이란어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태국어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인도네시아어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말레이시아어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인도어 등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직원수</a:t>
                      </a:r>
                      <a:endParaRPr kumimoji="1" lang="ko-KR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정규직</a:t>
                      </a:r>
                      <a:r>
                        <a:rPr kumimoji="1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-4 </a:t>
                      </a: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명</a:t>
                      </a:r>
                      <a:r>
                        <a:rPr kumimoji="1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계약직</a:t>
                      </a:r>
                      <a:r>
                        <a:rPr kumimoji="1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-38</a:t>
                      </a: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명</a:t>
                      </a:r>
                      <a:r>
                        <a:rPr kumimoji="1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프리랜서</a:t>
                      </a:r>
                      <a:r>
                        <a:rPr kumimoji="1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해외포함</a:t>
                      </a:r>
                      <a:r>
                        <a:rPr kumimoji="1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)-515</a:t>
                      </a: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명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감수인력 </a:t>
                      </a:r>
                      <a:r>
                        <a:rPr kumimoji="1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원어민</a:t>
                      </a:r>
                      <a:r>
                        <a:rPr kumimoji="1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)-12</a:t>
                      </a: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명</a:t>
                      </a:r>
                      <a:endParaRPr kumimoji="1" lang="en-US" altLang="ko-K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27091" name="Rectangle 83"/>
          <p:cNvSpPr>
            <a:spLocks noChangeArrowheads="1"/>
          </p:cNvSpPr>
          <p:nvPr/>
        </p:nvSpPr>
        <p:spPr bwMode="auto">
          <a:xfrm>
            <a:off x="323850" y="476250"/>
            <a:ext cx="49688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2.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회사개요 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(Summary)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451973D-856F-49A0-A057-AA2BA46EA594}" type="slidenum">
              <a:rPr lang="en-US" altLang="ko-KR"/>
              <a:pPr>
                <a:defRPr/>
              </a:pPr>
              <a:t>26</a:t>
            </a:fld>
            <a:endParaRPr lang="en-US" altLang="ko-KR"/>
          </a:p>
        </p:txBody>
      </p:sp>
      <p:sp>
        <p:nvSpPr>
          <p:cNvPr id="117803" name="Rectangle 43"/>
          <p:cNvSpPr>
            <a:spLocks noChangeArrowheads="1"/>
          </p:cNvSpPr>
          <p:nvPr/>
        </p:nvSpPr>
        <p:spPr bwMode="auto">
          <a:xfrm>
            <a:off x="539750" y="620713"/>
            <a:ext cx="5111750" cy="792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3.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조직도 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(Organization)</a:t>
            </a:r>
          </a:p>
        </p:txBody>
      </p:sp>
      <p:graphicFrame>
        <p:nvGraphicFramePr>
          <p:cNvPr id="2" name="다이어그램 1">
            <a:extLst>
              <a:ext uri="{FF2B5EF4-FFF2-40B4-BE49-F238E27FC236}">
                <a16:creationId xmlns:a16="http://schemas.microsoft.com/office/drawing/2014/main" id="{7825FCE1-6402-4985-A6CB-A497183E9D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4402284"/>
              </p:ext>
            </p:extLst>
          </p:nvPr>
        </p:nvGraphicFramePr>
        <p:xfrm>
          <a:off x="539750" y="1773238"/>
          <a:ext cx="7993063" cy="3932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F0CE95-201F-4095-B14A-05D3260C8078}" type="slidenum">
              <a:rPr lang="en-US" altLang="ko-KR"/>
              <a:pPr>
                <a:defRPr/>
              </a:pPr>
              <a:t>27</a:t>
            </a:fld>
            <a:endParaRPr lang="en-US" altLang="ko-KR"/>
          </a:p>
        </p:txBody>
      </p:sp>
      <p:graphicFrame>
        <p:nvGraphicFramePr>
          <p:cNvPr id="118989" name="Group 205"/>
          <p:cNvGraphicFramePr>
            <a:graphicFrameLocks noGrp="1"/>
          </p:cNvGraphicFramePr>
          <p:nvPr/>
        </p:nvGraphicFramePr>
        <p:xfrm>
          <a:off x="755650" y="1773238"/>
          <a:ext cx="7845425" cy="4164330"/>
        </p:xfrm>
        <a:graphic>
          <a:graphicData uri="http://schemas.openxmlformats.org/drawingml/2006/table">
            <a:tbl>
              <a:tblPr/>
              <a:tblGrid>
                <a:gridCol w="1944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2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2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2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29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29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29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29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스페인어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불어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독어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러시아어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정보</a:t>
                      </a: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/</a:t>
                      </a: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통신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경제</a:t>
                      </a: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/</a:t>
                      </a: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경영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법률</a:t>
                      </a: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/</a:t>
                      </a: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계약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금속</a:t>
                      </a: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/</a:t>
                      </a: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기계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자동차</a:t>
                      </a: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/</a:t>
                      </a: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중장비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건축</a:t>
                      </a: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/</a:t>
                      </a: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토목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생명공학</a:t>
                      </a: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/</a:t>
                      </a: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유전공학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의학</a:t>
                      </a: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/</a:t>
                      </a: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약학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식품</a:t>
                      </a: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/</a:t>
                      </a: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화학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항공</a:t>
                      </a: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/</a:t>
                      </a: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원자력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환경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학술</a:t>
                      </a: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/</a:t>
                      </a: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논문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인문</a:t>
                      </a: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/</a:t>
                      </a: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1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총계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20629" name="Text Box 164"/>
          <p:cNvSpPr txBox="1">
            <a:spLocks noChangeArrowheads="1"/>
          </p:cNvSpPr>
          <p:nvPr/>
        </p:nvSpPr>
        <p:spPr bwMode="auto">
          <a:xfrm>
            <a:off x="755650" y="6021388"/>
            <a:ext cx="3095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ko-KR" sz="1400">
                <a:effectLst/>
              </a:rPr>
              <a:t>* </a:t>
            </a:r>
            <a:r>
              <a:rPr lang="ko-KR" altLang="en-US" sz="1400">
                <a:effectLst/>
              </a:rPr>
              <a:t>총인원</a:t>
            </a:r>
            <a:r>
              <a:rPr lang="en-US" altLang="ko-KR" sz="1400">
                <a:effectLst/>
              </a:rPr>
              <a:t>: 553</a:t>
            </a:r>
            <a:r>
              <a:rPr lang="ko-KR" altLang="en-US" sz="1400">
                <a:effectLst/>
              </a:rPr>
              <a:t>명 </a:t>
            </a:r>
            <a:r>
              <a:rPr lang="en-US" altLang="ko-KR" sz="1400">
                <a:effectLst/>
              </a:rPr>
              <a:t>(</a:t>
            </a:r>
            <a:r>
              <a:rPr lang="ko-KR" altLang="en-US" sz="1400">
                <a:effectLst/>
              </a:rPr>
              <a:t>프리랜서 포함</a:t>
            </a:r>
            <a:r>
              <a:rPr lang="en-US" altLang="ko-KR" sz="1400">
                <a:effectLst/>
              </a:rPr>
              <a:t>)</a:t>
            </a:r>
          </a:p>
        </p:txBody>
      </p:sp>
      <p:sp>
        <p:nvSpPr>
          <p:cNvPr id="118949" name="Rectangle 165"/>
          <p:cNvSpPr>
            <a:spLocks noChangeArrowheads="1"/>
          </p:cNvSpPr>
          <p:nvPr/>
        </p:nvSpPr>
        <p:spPr bwMode="auto">
          <a:xfrm>
            <a:off x="755650" y="908050"/>
            <a:ext cx="8137525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 sz="2800">
                <a:effectLst/>
                <a:latin typeface="Verdana" pitchFamily="34" charset="0"/>
                <a:ea typeface="휴먼각진헤드라인" pitchFamily="18" charset="-127"/>
              </a:rPr>
              <a:t>4. </a:t>
            </a:r>
            <a:r>
              <a:rPr lang="ko-KR" altLang="en-US" sz="2800">
                <a:effectLst/>
                <a:latin typeface="Verdana" pitchFamily="34" charset="0"/>
                <a:ea typeface="휴먼각진헤드라인" pitchFamily="18" charset="-127"/>
              </a:rPr>
              <a:t>언어</a:t>
            </a:r>
            <a:r>
              <a:rPr lang="en-US" altLang="ko-KR" sz="2800">
                <a:effectLst/>
                <a:latin typeface="Verdana" pitchFamily="34" charset="0"/>
                <a:ea typeface="휴먼각진헤드라인" pitchFamily="18" charset="-127"/>
              </a:rPr>
              <a:t>/</a:t>
            </a:r>
            <a:r>
              <a:rPr lang="ko-KR" altLang="en-US" sz="2800">
                <a:effectLst/>
                <a:latin typeface="Verdana" pitchFamily="34" charset="0"/>
                <a:ea typeface="휴먼각진헤드라인" pitchFamily="18" charset="-127"/>
              </a:rPr>
              <a:t>분야별 인원현황 </a:t>
            </a:r>
            <a:r>
              <a:rPr lang="en-US" altLang="ko-KR" sz="2800">
                <a:effectLst/>
                <a:latin typeface="Verdana" pitchFamily="34" charset="0"/>
                <a:ea typeface="휴먼각진헤드라인" pitchFamily="18" charset="-127"/>
              </a:rPr>
              <a:t>(Human Resources)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95DE8E-6E24-41C9-9FBE-DBAD4F7F4937}" type="slidenum">
              <a:rPr lang="en-US" altLang="ko-KR"/>
              <a:pPr>
                <a:defRPr/>
              </a:pPr>
              <a:t>28</a:t>
            </a:fld>
            <a:endParaRPr lang="en-US" altLang="ko-KR"/>
          </a:p>
        </p:txBody>
      </p:sp>
      <p:sp>
        <p:nvSpPr>
          <p:cNvPr id="229380" name="Rectangle 4"/>
          <p:cNvSpPr>
            <a:spLocks noChangeArrowheads="1"/>
          </p:cNvSpPr>
          <p:nvPr/>
        </p:nvSpPr>
        <p:spPr bwMode="auto">
          <a:xfrm>
            <a:off x="755650" y="476250"/>
            <a:ext cx="5545138" cy="720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5.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번역절차 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(Work Flow)</a:t>
            </a:r>
          </a:p>
        </p:txBody>
      </p:sp>
      <p:grpSp>
        <p:nvGrpSpPr>
          <p:cNvPr id="21508" name="Group 28"/>
          <p:cNvGrpSpPr>
            <a:grpSpLocks/>
          </p:cNvGrpSpPr>
          <p:nvPr/>
        </p:nvGrpSpPr>
        <p:grpSpPr bwMode="auto">
          <a:xfrm>
            <a:off x="755650" y="1484313"/>
            <a:ext cx="8035925" cy="4824412"/>
            <a:chOff x="521" y="1026"/>
            <a:chExt cx="5062" cy="3039"/>
          </a:xfrm>
        </p:grpSpPr>
        <p:sp>
          <p:nvSpPr>
            <p:cNvPr id="229381" name="AutoShape 5"/>
            <p:cNvSpPr>
              <a:spLocks noChangeArrowheads="1"/>
            </p:cNvSpPr>
            <p:nvPr/>
          </p:nvSpPr>
          <p:spPr bwMode="auto">
            <a:xfrm>
              <a:off x="521" y="1026"/>
              <a:ext cx="1134" cy="317"/>
            </a:xfrm>
            <a:prstGeom prst="flowChartDocument">
              <a:avLst/>
            </a:prstGeom>
            <a:noFill/>
            <a:ln w="349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ko-KR" altLang="en-US" sz="18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번역팀구성</a:t>
              </a:r>
            </a:p>
          </p:txBody>
        </p:sp>
        <p:sp>
          <p:nvSpPr>
            <p:cNvPr id="229382" name="AutoShape 6"/>
            <p:cNvSpPr>
              <a:spLocks noChangeArrowheads="1"/>
            </p:cNvSpPr>
            <p:nvPr/>
          </p:nvSpPr>
          <p:spPr bwMode="auto">
            <a:xfrm>
              <a:off x="521" y="1480"/>
              <a:ext cx="1134" cy="317"/>
            </a:xfrm>
            <a:prstGeom prst="flowChartDocument">
              <a:avLst/>
            </a:prstGeom>
            <a:noFill/>
            <a:ln w="349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ko-KR" altLang="en-US" sz="18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일정수립</a:t>
              </a:r>
            </a:p>
          </p:txBody>
        </p:sp>
        <p:sp>
          <p:nvSpPr>
            <p:cNvPr id="229383" name="AutoShape 7"/>
            <p:cNvSpPr>
              <a:spLocks noChangeArrowheads="1"/>
            </p:cNvSpPr>
            <p:nvPr/>
          </p:nvSpPr>
          <p:spPr bwMode="auto">
            <a:xfrm>
              <a:off x="521" y="1933"/>
              <a:ext cx="1134" cy="317"/>
            </a:xfrm>
            <a:prstGeom prst="flowChartDocument">
              <a:avLst/>
            </a:prstGeom>
            <a:noFill/>
            <a:ln w="349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ko-KR" altLang="en-US" sz="18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용어정리</a:t>
              </a:r>
            </a:p>
          </p:txBody>
        </p:sp>
        <p:sp>
          <p:nvSpPr>
            <p:cNvPr id="229384" name="AutoShape 8"/>
            <p:cNvSpPr>
              <a:spLocks noChangeArrowheads="1"/>
            </p:cNvSpPr>
            <p:nvPr/>
          </p:nvSpPr>
          <p:spPr bwMode="auto">
            <a:xfrm>
              <a:off x="521" y="2387"/>
              <a:ext cx="1134" cy="317"/>
            </a:xfrm>
            <a:prstGeom prst="flowChartDocument">
              <a:avLst/>
            </a:prstGeom>
            <a:noFill/>
            <a:ln w="349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ko-KR" altLang="en-US" sz="18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번역시작</a:t>
              </a:r>
            </a:p>
          </p:txBody>
        </p:sp>
        <p:sp>
          <p:nvSpPr>
            <p:cNvPr id="229385" name="AutoShape 9"/>
            <p:cNvSpPr>
              <a:spLocks noChangeArrowheads="1"/>
            </p:cNvSpPr>
            <p:nvPr/>
          </p:nvSpPr>
          <p:spPr bwMode="auto">
            <a:xfrm>
              <a:off x="521" y="2840"/>
              <a:ext cx="1134" cy="317"/>
            </a:xfrm>
            <a:prstGeom prst="flowChartDocument">
              <a:avLst/>
            </a:prstGeom>
            <a:noFill/>
            <a:ln w="349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ko-KR" sz="18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1</a:t>
              </a:r>
              <a:r>
                <a:rPr lang="ko-KR" altLang="en-US" sz="18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차 감수</a:t>
              </a:r>
            </a:p>
          </p:txBody>
        </p:sp>
        <p:sp>
          <p:nvSpPr>
            <p:cNvPr id="229386" name="AutoShape 10"/>
            <p:cNvSpPr>
              <a:spLocks noChangeArrowheads="1"/>
            </p:cNvSpPr>
            <p:nvPr/>
          </p:nvSpPr>
          <p:spPr bwMode="auto">
            <a:xfrm>
              <a:off x="521" y="3249"/>
              <a:ext cx="1134" cy="317"/>
            </a:xfrm>
            <a:prstGeom prst="flowChartDocument">
              <a:avLst/>
            </a:prstGeom>
            <a:noFill/>
            <a:ln w="349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ko-KR" sz="18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2</a:t>
              </a:r>
              <a:r>
                <a:rPr lang="ko-KR" altLang="en-US" sz="18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차 감수</a:t>
              </a:r>
            </a:p>
          </p:txBody>
        </p:sp>
        <p:sp>
          <p:nvSpPr>
            <p:cNvPr id="229387" name="AutoShape 11"/>
            <p:cNvSpPr>
              <a:spLocks noChangeArrowheads="1"/>
            </p:cNvSpPr>
            <p:nvPr/>
          </p:nvSpPr>
          <p:spPr bwMode="auto">
            <a:xfrm>
              <a:off x="521" y="3657"/>
              <a:ext cx="1134" cy="317"/>
            </a:xfrm>
            <a:prstGeom prst="flowChartDocument">
              <a:avLst/>
            </a:prstGeom>
            <a:noFill/>
            <a:ln w="349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ko-KR" altLang="en-US" sz="18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번역완료</a:t>
              </a:r>
            </a:p>
          </p:txBody>
        </p:sp>
        <p:sp>
          <p:nvSpPr>
            <p:cNvPr id="229388" name="AutoShape 12"/>
            <p:cNvSpPr>
              <a:spLocks/>
            </p:cNvSpPr>
            <p:nvPr/>
          </p:nvSpPr>
          <p:spPr bwMode="auto">
            <a:xfrm>
              <a:off x="2472" y="1207"/>
              <a:ext cx="2430" cy="224"/>
            </a:xfrm>
            <a:prstGeom prst="borderCallout1">
              <a:avLst>
                <a:gd name="adj1" fmla="val -21431"/>
                <a:gd name="adj2" fmla="val 97037"/>
                <a:gd name="adj3" fmla="val -21431"/>
                <a:gd name="adj4" fmla="val -33620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ko-KR" altLang="en-US" sz="18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전문분야에 맞는 팀구성</a:t>
              </a:r>
            </a:p>
          </p:txBody>
        </p:sp>
        <p:sp>
          <p:nvSpPr>
            <p:cNvPr id="229397" name="AutoShape 21"/>
            <p:cNvSpPr>
              <a:spLocks/>
            </p:cNvSpPr>
            <p:nvPr/>
          </p:nvSpPr>
          <p:spPr bwMode="auto">
            <a:xfrm>
              <a:off x="2472" y="1664"/>
              <a:ext cx="2476" cy="224"/>
            </a:xfrm>
            <a:prstGeom prst="borderCallout1">
              <a:avLst>
                <a:gd name="adj1" fmla="val -21431"/>
                <a:gd name="adj2" fmla="val 97093"/>
                <a:gd name="adj3" fmla="val -21431"/>
                <a:gd name="adj4" fmla="val -32995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ko-KR" altLang="en-US" sz="18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구체적인 계획 및 일정수립</a:t>
              </a:r>
            </a:p>
          </p:txBody>
        </p:sp>
        <p:sp>
          <p:nvSpPr>
            <p:cNvPr id="229398" name="AutoShape 22"/>
            <p:cNvSpPr>
              <a:spLocks/>
            </p:cNvSpPr>
            <p:nvPr/>
          </p:nvSpPr>
          <p:spPr bwMode="auto">
            <a:xfrm>
              <a:off x="2472" y="2117"/>
              <a:ext cx="2585" cy="224"/>
            </a:xfrm>
            <a:prstGeom prst="borderCallout1">
              <a:avLst>
                <a:gd name="adj1" fmla="val -21431"/>
                <a:gd name="adj2" fmla="val 97213"/>
                <a:gd name="adj3" fmla="val -21431"/>
                <a:gd name="adj4" fmla="val -31606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ko-KR" altLang="en-US" sz="18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각 분야에 맞는 전문용어정리</a:t>
              </a:r>
            </a:p>
          </p:txBody>
        </p:sp>
        <p:sp>
          <p:nvSpPr>
            <p:cNvPr id="229399" name="AutoShape 23"/>
            <p:cNvSpPr>
              <a:spLocks/>
            </p:cNvSpPr>
            <p:nvPr/>
          </p:nvSpPr>
          <p:spPr bwMode="auto">
            <a:xfrm>
              <a:off x="2472" y="2571"/>
              <a:ext cx="2721" cy="224"/>
            </a:xfrm>
            <a:prstGeom prst="borderCallout1">
              <a:avLst>
                <a:gd name="adj1" fmla="val -21431"/>
                <a:gd name="adj2" fmla="val 97352"/>
                <a:gd name="adj3" fmla="val -21431"/>
                <a:gd name="adj4" fmla="val -30028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en-US" altLang="ko-KR" sz="18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PM</a:t>
              </a:r>
              <a:r>
                <a:rPr lang="ko-KR" altLang="en-US" sz="18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의 번역진행상황 관리</a:t>
              </a:r>
            </a:p>
          </p:txBody>
        </p:sp>
        <p:sp>
          <p:nvSpPr>
            <p:cNvPr id="229400" name="AutoShape 24"/>
            <p:cNvSpPr>
              <a:spLocks/>
            </p:cNvSpPr>
            <p:nvPr/>
          </p:nvSpPr>
          <p:spPr bwMode="auto">
            <a:xfrm>
              <a:off x="2472" y="3024"/>
              <a:ext cx="2839" cy="225"/>
            </a:xfrm>
            <a:prstGeom prst="borderCallout1">
              <a:avLst>
                <a:gd name="adj1" fmla="val -21333"/>
                <a:gd name="adj2" fmla="val 97463"/>
                <a:gd name="adj3" fmla="val -21333"/>
                <a:gd name="adj4" fmla="val -28778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ko-KR" altLang="en-US" sz="18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전문번역가감수</a:t>
              </a:r>
            </a:p>
          </p:txBody>
        </p:sp>
        <p:sp>
          <p:nvSpPr>
            <p:cNvPr id="229402" name="AutoShape 26"/>
            <p:cNvSpPr>
              <a:spLocks/>
            </p:cNvSpPr>
            <p:nvPr/>
          </p:nvSpPr>
          <p:spPr bwMode="auto">
            <a:xfrm>
              <a:off x="2472" y="3387"/>
              <a:ext cx="3020" cy="225"/>
            </a:xfrm>
            <a:prstGeom prst="borderCallout1">
              <a:avLst>
                <a:gd name="adj1" fmla="val -21333"/>
                <a:gd name="adj2" fmla="val 97616"/>
                <a:gd name="adj3" fmla="val -21333"/>
                <a:gd name="adj4" fmla="val -27051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ko-KR" altLang="en-US" sz="18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원어민감수</a:t>
              </a:r>
            </a:p>
          </p:txBody>
        </p:sp>
        <p:sp>
          <p:nvSpPr>
            <p:cNvPr id="229403" name="AutoShape 27"/>
            <p:cNvSpPr>
              <a:spLocks/>
            </p:cNvSpPr>
            <p:nvPr/>
          </p:nvSpPr>
          <p:spPr bwMode="auto">
            <a:xfrm>
              <a:off x="2472" y="3841"/>
              <a:ext cx="3111" cy="224"/>
            </a:xfrm>
            <a:prstGeom prst="borderCallout1">
              <a:avLst>
                <a:gd name="adj1" fmla="val -21431"/>
                <a:gd name="adj2" fmla="val 97685"/>
                <a:gd name="adj3" fmla="val -21431"/>
                <a:gd name="adj4" fmla="val -26264"/>
              </a:avLst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ko-KR" altLang="en-US" sz="18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최종수정 및 편집작업</a:t>
              </a: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64E6E-E3AC-4DCB-9D71-A5F1254114BD}" type="slidenum">
              <a:rPr lang="en-US" altLang="ko-KR"/>
              <a:pPr>
                <a:defRPr/>
              </a:pPr>
              <a:t>29</a:t>
            </a:fld>
            <a:endParaRPr lang="en-US" altLang="ko-KR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611188" y="1628775"/>
            <a:ext cx="2505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ko-KR" sz="2400" b="1">
                <a:effectLst/>
                <a:latin typeface="Times New Roman" pitchFamily="18" charset="0"/>
              </a:rPr>
              <a:t>1) IT/</a:t>
            </a:r>
            <a:r>
              <a:rPr lang="ko-KR" altLang="en-US" sz="2400" b="1">
                <a:effectLst/>
                <a:latin typeface="Times New Roman" pitchFamily="18" charset="0"/>
              </a:rPr>
              <a:t>전자</a:t>
            </a:r>
            <a:r>
              <a:rPr lang="en-US" altLang="ko-KR" sz="2400" b="1">
                <a:effectLst/>
                <a:latin typeface="Times New Roman" pitchFamily="18" charset="0"/>
              </a:rPr>
              <a:t>/</a:t>
            </a:r>
            <a:r>
              <a:rPr lang="ko-KR" altLang="en-US" sz="2400" b="1">
                <a:effectLst/>
                <a:latin typeface="Times New Roman" pitchFamily="18" charset="0"/>
              </a:rPr>
              <a:t>통신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914400" y="25908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None/>
            </a:pPr>
            <a:endParaRPr lang="ko-KR" altLang="ko-KR" sz="2400">
              <a:effectLst/>
              <a:latin typeface="Times New Roman" pitchFamily="18" charset="0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755650" y="2060575"/>
            <a:ext cx="3048000" cy="458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en-US" altLang="ko-KR" sz="2400">
                <a:effectLst/>
                <a:latin typeface="Times New Roman" pitchFamily="18" charset="0"/>
              </a:rPr>
              <a:t> </a:t>
            </a:r>
            <a:r>
              <a:rPr lang="ko-KR" altLang="en-US" sz="1800">
                <a:effectLst/>
                <a:latin typeface="Times New Roman" pitchFamily="18" charset="0"/>
              </a:rPr>
              <a:t>한국통신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㈜첨단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캐나다 원자력 공사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㈜</a:t>
            </a:r>
            <a:r>
              <a:rPr lang="en-US" altLang="ko-KR" sz="1800">
                <a:effectLst/>
                <a:latin typeface="Times New Roman" pitchFamily="18" charset="0"/>
              </a:rPr>
              <a:t>LG</a:t>
            </a:r>
            <a:r>
              <a:rPr lang="ko-KR" altLang="en-US" sz="1800">
                <a:effectLst/>
                <a:latin typeface="Times New Roman" pitchFamily="18" charset="0"/>
              </a:rPr>
              <a:t>산전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㈜마이크로리스코리아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</a:t>
            </a:r>
            <a:r>
              <a:rPr lang="en-US" altLang="ko-KR" sz="1800">
                <a:effectLst/>
                <a:latin typeface="Times New Roman" pitchFamily="18" charset="0"/>
              </a:rPr>
              <a:t>SK </a:t>
            </a:r>
            <a:r>
              <a:rPr lang="ko-KR" altLang="en-US" sz="1800">
                <a:effectLst/>
                <a:latin typeface="Times New Roman" pitchFamily="18" charset="0"/>
              </a:rPr>
              <a:t>텔레콤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㈜드림인소프트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㈜삼성전자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</a:rPr>
              <a:t> 멀티링 </a:t>
            </a:r>
            <a:r>
              <a:rPr lang="en-US" altLang="ko-KR" sz="1800">
                <a:effectLst/>
              </a:rPr>
              <a:t>(</a:t>
            </a:r>
            <a:r>
              <a:rPr lang="ko-KR" altLang="en-US" sz="1800">
                <a:effectLst/>
              </a:rPr>
              <a:t>유타주</a:t>
            </a:r>
            <a:r>
              <a:rPr lang="en-US" altLang="ko-KR" sz="1800">
                <a:effectLst/>
              </a:rPr>
              <a:t>, USA)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en-US" altLang="ko-KR" sz="1800">
                <a:effectLst/>
              </a:rPr>
              <a:t> LG </a:t>
            </a:r>
            <a:r>
              <a:rPr lang="ko-KR" altLang="en-US" sz="1800">
                <a:effectLst/>
              </a:rPr>
              <a:t>전자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</a:rPr>
              <a:t> 중소기업청</a:t>
            </a:r>
            <a:endParaRPr lang="ko-KR" altLang="en-US" sz="1800">
              <a:effectLst/>
              <a:latin typeface="Times New Roman" pitchFamily="18" charset="0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4427538" y="2205038"/>
            <a:ext cx="403225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en-US" altLang="ko-KR" sz="1800">
                <a:effectLst/>
                <a:latin typeface="Times New Roman" pitchFamily="18" charset="0"/>
              </a:rPr>
              <a:t> ㈜ </a:t>
            </a:r>
            <a:r>
              <a:rPr lang="ko-KR" altLang="en-US" sz="1800">
                <a:effectLst/>
                <a:latin typeface="Times New Roman" pitchFamily="18" charset="0"/>
              </a:rPr>
              <a:t>지에스 텔레텍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㈜대성정밀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현대건설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한국건설기술협회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엠텍 정보통신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현대 </a:t>
            </a:r>
            <a:r>
              <a:rPr lang="en-US" altLang="ko-KR" sz="1800">
                <a:effectLst/>
                <a:latin typeface="Times New Roman" pitchFamily="18" charset="0"/>
              </a:rPr>
              <a:t>DSF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en-US" altLang="ko-KR" sz="1800">
                <a:effectLst/>
                <a:latin typeface="Times New Roman" pitchFamily="18" charset="0"/>
              </a:rPr>
              <a:t> </a:t>
            </a:r>
            <a:r>
              <a:rPr lang="ko-KR" altLang="en-US" sz="1800">
                <a:effectLst/>
                <a:latin typeface="Times New Roman" pitchFamily="18" charset="0"/>
              </a:rPr>
              <a:t>백금정보통신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㈜로커스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㈜</a:t>
            </a:r>
            <a:r>
              <a:rPr lang="en-US" altLang="ko-KR" sz="1800">
                <a:effectLst/>
                <a:latin typeface="Times New Roman" pitchFamily="18" charset="0"/>
              </a:rPr>
              <a:t>LG </a:t>
            </a:r>
            <a:r>
              <a:rPr lang="ko-KR" altLang="en-US" sz="1800">
                <a:effectLst/>
                <a:latin typeface="Times New Roman" pitchFamily="18" charset="0"/>
              </a:rPr>
              <a:t>산전 중앙 연구소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중소기업진흥공단 </a:t>
            </a:r>
            <a:r>
              <a:rPr lang="en-US" altLang="ko-KR" sz="1800">
                <a:effectLst/>
                <a:latin typeface="Times New Roman" pitchFamily="18" charset="0"/>
              </a:rPr>
              <a:t>(</a:t>
            </a:r>
            <a:r>
              <a:rPr lang="ko-KR" altLang="en-US" sz="1800">
                <a:effectLst/>
                <a:latin typeface="Times New Roman" pitchFamily="18" charset="0"/>
              </a:rPr>
              <a:t>이하 </a:t>
            </a:r>
            <a:r>
              <a:rPr lang="en-US" altLang="ko-KR" sz="1800">
                <a:effectLst/>
                <a:latin typeface="Times New Roman" pitchFamily="18" charset="0"/>
              </a:rPr>
              <a:t>200</a:t>
            </a:r>
            <a:r>
              <a:rPr lang="ko-KR" altLang="en-US" sz="1800">
                <a:effectLst/>
                <a:latin typeface="Times New Roman" pitchFamily="18" charset="0"/>
              </a:rPr>
              <a:t>개 업체</a:t>
            </a:r>
            <a:r>
              <a:rPr lang="en-US" altLang="ko-KR" sz="1800">
                <a:effectLst/>
                <a:latin typeface="Times New Roman" pitchFamily="18" charset="0"/>
              </a:rPr>
              <a:t>)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국방부</a:t>
            </a:r>
            <a:endParaRPr lang="en-US" altLang="ko-KR" sz="1800">
              <a:effectLst/>
              <a:latin typeface="Times New Roman" pitchFamily="18" charset="0"/>
            </a:endParaRPr>
          </a:p>
        </p:txBody>
      </p:sp>
      <p:sp>
        <p:nvSpPr>
          <p:cNvPr id="121865" name="Rectangle 9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6.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주요거래처 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(Customers)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484D119-6B31-4209-86C3-B9C2CEB99D0D}" type="slidenum">
              <a:rPr lang="en-US" altLang="ko-KR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755650" y="404813"/>
            <a:ext cx="49688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1.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회사연혁 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(Profile)</a:t>
            </a:r>
          </a:p>
        </p:txBody>
      </p:sp>
      <p:graphicFrame>
        <p:nvGraphicFramePr>
          <p:cNvPr id="6272" name="Group 1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740336"/>
              </p:ext>
            </p:extLst>
          </p:nvPr>
        </p:nvGraphicFramePr>
        <p:xfrm>
          <a:off x="755650" y="2420938"/>
          <a:ext cx="7777163" cy="3616643"/>
        </p:xfrm>
        <a:graphic>
          <a:graphicData uri="http://schemas.openxmlformats.org/drawingml/2006/table">
            <a:tbl>
              <a:tblPr/>
              <a:tblGrid>
                <a:gridCol w="1152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4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 </a:t>
                      </a:r>
                      <a:r>
                        <a:rPr kumimoji="1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엑슬레이션</a:t>
                      </a:r>
                      <a:r>
                        <a:rPr kumimoji="1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설립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역삼동으로 사무실 이전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9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해외 대규모 한영번역수주 </a:t>
                      </a: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(HelloAsia, Taiwan)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해외 현지 번역</a:t>
                      </a: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/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통역서비스를 위한 글로벌 네트워크 구축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현대건설</a:t>
                      </a:r>
                      <a:r>
                        <a:rPr kumimoji="1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베트남 현지 교통제어시스템 관련 번역수주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현대건설 및 기타 </a:t>
                      </a: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40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개 회사 기업고객으로 등록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영상번역서비스 추가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3151A48-EDB2-47C9-AEE3-0A1B49D6ED55}"/>
              </a:ext>
            </a:extLst>
          </p:cNvPr>
          <p:cNvSpPr txBox="1"/>
          <p:nvPr/>
        </p:nvSpPr>
        <p:spPr>
          <a:xfrm>
            <a:off x="539552" y="1751862"/>
            <a:ext cx="1390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ko-KR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2001</a:t>
            </a:r>
            <a:r>
              <a:rPr lang="ko-KR" altLang="en-US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년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D6E47-195F-42CB-90F9-D534B57C5A48}" type="slidenum">
              <a:rPr lang="en-US" altLang="ko-KR"/>
              <a:pPr>
                <a:defRPr/>
              </a:pPr>
              <a:t>30</a:t>
            </a:fld>
            <a:endParaRPr lang="en-US" altLang="ko-KR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684213" y="1557338"/>
            <a:ext cx="3662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ko-KR" sz="2400" b="1">
                <a:effectLst/>
                <a:latin typeface="Times New Roman" pitchFamily="18" charset="0"/>
              </a:rPr>
              <a:t>2) </a:t>
            </a:r>
            <a:r>
              <a:rPr lang="ko-KR" altLang="en-US" sz="2400" b="1">
                <a:effectLst/>
                <a:latin typeface="Times New Roman" pitchFamily="18" charset="0"/>
              </a:rPr>
              <a:t>기계</a:t>
            </a:r>
            <a:r>
              <a:rPr lang="en-US" altLang="ko-KR" sz="2400" b="1">
                <a:effectLst/>
                <a:latin typeface="Times New Roman" pitchFamily="18" charset="0"/>
              </a:rPr>
              <a:t>/</a:t>
            </a:r>
            <a:r>
              <a:rPr lang="ko-KR" altLang="en-US" sz="2400" b="1">
                <a:effectLst/>
                <a:latin typeface="Times New Roman" pitchFamily="18" charset="0"/>
              </a:rPr>
              <a:t>건설</a:t>
            </a:r>
            <a:r>
              <a:rPr lang="en-US" altLang="ko-KR" sz="2400" b="1">
                <a:effectLst/>
                <a:latin typeface="Times New Roman" pitchFamily="18" charset="0"/>
              </a:rPr>
              <a:t>/</a:t>
            </a:r>
            <a:r>
              <a:rPr lang="ko-KR" altLang="en-US" sz="2400" b="1">
                <a:effectLst/>
                <a:latin typeface="Times New Roman" pitchFamily="18" charset="0"/>
              </a:rPr>
              <a:t>장비</a:t>
            </a:r>
            <a:r>
              <a:rPr lang="en-US" altLang="ko-KR" sz="2400" b="1">
                <a:effectLst/>
                <a:latin typeface="Times New Roman" pitchFamily="18" charset="0"/>
              </a:rPr>
              <a:t>/</a:t>
            </a:r>
            <a:r>
              <a:rPr lang="ko-KR" altLang="en-US" sz="2400" b="1">
                <a:effectLst/>
                <a:latin typeface="Times New Roman" pitchFamily="18" charset="0"/>
              </a:rPr>
              <a:t>무역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827088" y="2133600"/>
            <a:ext cx="3276600" cy="449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en-US" altLang="ko-KR" sz="1800">
                <a:effectLst/>
                <a:latin typeface="Times New Roman" pitchFamily="18" charset="0"/>
              </a:rPr>
              <a:t> ㈜</a:t>
            </a:r>
            <a:r>
              <a:rPr lang="ko-KR" altLang="en-US" sz="1800">
                <a:effectLst/>
                <a:latin typeface="Times New Roman" pitchFamily="18" charset="0"/>
              </a:rPr>
              <a:t>대동특장차정비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㈜한도기공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㈜정건축 종합건설 사무소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</a:t>
            </a:r>
            <a:r>
              <a:rPr lang="ko-KR" altLang="en-US" sz="1800">
                <a:effectLst/>
                <a:latin typeface="Arial" charset="0"/>
              </a:rPr>
              <a:t>㈜</a:t>
            </a:r>
            <a:r>
              <a:rPr lang="ko-KR" altLang="en-US" sz="1800">
                <a:effectLst/>
                <a:latin typeface="Times New Roman" pitchFamily="18" charset="0"/>
              </a:rPr>
              <a:t>금억 건설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㈜현대 건설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한국 건설 기술 협회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</a:t>
            </a:r>
            <a:r>
              <a:rPr lang="ko-KR" altLang="en-US" sz="1800">
                <a:effectLst/>
                <a:latin typeface="Arial" charset="0"/>
              </a:rPr>
              <a:t>㈜</a:t>
            </a:r>
            <a:r>
              <a:rPr lang="ko-KR" altLang="en-US" sz="1800">
                <a:effectLst/>
                <a:latin typeface="Times New Roman" pitchFamily="18" charset="0"/>
              </a:rPr>
              <a:t>이오 정밀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삼성 건설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리츠 종합 건설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삼성라이온즈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삼성엔지니어링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4284663" y="2133600"/>
            <a:ext cx="2971800" cy="449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en-US" altLang="ko-KR" sz="1800">
                <a:effectLst/>
                <a:latin typeface="Times New Roman" pitchFamily="18" charset="0"/>
              </a:rPr>
              <a:t> </a:t>
            </a:r>
            <a:r>
              <a:rPr lang="ko-KR" altLang="en-US" sz="1800">
                <a:effectLst/>
                <a:latin typeface="Times New Roman" pitchFamily="18" charset="0"/>
              </a:rPr>
              <a:t>유성 엔지니어링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차코 무역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㈜천보 기계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오로라 통상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원진 무역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㈜한일 의료기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㈜빙그레 외주 수출팀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제일모직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㈜소원기건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한국미츠이물산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효성중공업</a:t>
            </a:r>
          </a:p>
        </p:txBody>
      </p:sp>
      <p:sp>
        <p:nvSpPr>
          <p:cNvPr id="122888" name="Rectangle 8"/>
          <p:cNvSpPr>
            <a:spLocks noChangeArrowheads="1"/>
          </p:cNvSpPr>
          <p:nvPr/>
        </p:nvSpPr>
        <p:spPr bwMode="auto">
          <a:xfrm>
            <a:off x="684213" y="476250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6.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주요거래처 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(Customers)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F431A-3BED-4084-81DD-FF7843E74611}" type="slidenum">
              <a:rPr lang="en-US" altLang="ko-KR"/>
              <a:pPr>
                <a:defRPr/>
              </a:pPr>
              <a:t>31</a:t>
            </a:fld>
            <a:endParaRPr lang="en-US" altLang="ko-KR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827088" y="1700213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ko-KR" sz="2400" b="1">
                <a:effectLst/>
                <a:latin typeface="Times New Roman" pitchFamily="18" charset="0"/>
              </a:rPr>
              <a:t>3) </a:t>
            </a:r>
            <a:r>
              <a:rPr lang="ko-KR" altLang="en-US" sz="2400" b="1">
                <a:effectLst/>
                <a:latin typeface="Times New Roman" pitchFamily="18" charset="0"/>
              </a:rPr>
              <a:t>기술</a:t>
            </a:r>
            <a:r>
              <a:rPr lang="en-US" altLang="ko-KR" sz="2400" b="1">
                <a:effectLst/>
                <a:latin typeface="Times New Roman" pitchFamily="18" charset="0"/>
              </a:rPr>
              <a:t>/</a:t>
            </a:r>
            <a:r>
              <a:rPr lang="ko-KR" altLang="en-US" sz="2400" b="1">
                <a:effectLst/>
                <a:latin typeface="Times New Roman" pitchFamily="18" charset="0"/>
              </a:rPr>
              <a:t>화학</a:t>
            </a:r>
            <a:r>
              <a:rPr lang="en-US" altLang="ko-KR" sz="2400" b="1">
                <a:effectLst/>
                <a:latin typeface="Times New Roman" pitchFamily="18" charset="0"/>
              </a:rPr>
              <a:t>/</a:t>
            </a:r>
            <a:r>
              <a:rPr lang="ko-KR" altLang="en-US" sz="2400" b="1">
                <a:effectLst/>
                <a:latin typeface="Times New Roman" pitchFamily="18" charset="0"/>
              </a:rPr>
              <a:t>섬유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971550" y="2276475"/>
            <a:ext cx="3352800" cy="408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en-US" altLang="ko-KR" sz="1800">
                <a:effectLst/>
                <a:latin typeface="Times New Roman" pitchFamily="18" charset="0"/>
              </a:rPr>
              <a:t> ㈜</a:t>
            </a:r>
            <a:r>
              <a:rPr lang="ko-KR" altLang="en-US" sz="1800">
                <a:effectLst/>
                <a:latin typeface="Times New Roman" pitchFamily="18" charset="0"/>
              </a:rPr>
              <a:t>고려섬유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한국화학시험연구원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동양 금속 공예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한국정밀화학공업주식회사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산업기술 평가원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토탈 이수 오일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금호 피앤비 화학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영일 화성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한국 수력 원자력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한국전력</a:t>
            </a:r>
            <a:r>
              <a:rPr lang="en-US" altLang="ko-KR" sz="1800">
                <a:effectLst/>
                <a:latin typeface="Times New Roman" pitchFamily="18" charset="0"/>
              </a:rPr>
              <a:t>(KEPCO)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762500" y="2157413"/>
            <a:ext cx="35814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en-US" altLang="ko-KR" sz="1800" dirty="0">
                <a:effectLst/>
                <a:latin typeface="Times New Roman" pitchFamily="18" charset="0"/>
              </a:rPr>
              <a:t> </a:t>
            </a:r>
            <a:r>
              <a:rPr lang="ko-KR" altLang="en-US" sz="1800" dirty="0" err="1">
                <a:effectLst/>
                <a:latin typeface="Times New Roman" pitchFamily="18" charset="0"/>
              </a:rPr>
              <a:t>큐브테크</a:t>
            </a:r>
            <a:endParaRPr lang="ko-KR" altLang="en-US" sz="1800" dirty="0">
              <a:effectLst/>
              <a:latin typeface="Times New Roman" pitchFamily="18" charset="0"/>
            </a:endParaRP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</a:t>
            </a:r>
            <a:r>
              <a:rPr lang="en-US" altLang="ko-KR" sz="1800" dirty="0">
                <a:effectLst/>
                <a:latin typeface="Times New Roman" pitchFamily="18" charset="0"/>
              </a:rPr>
              <a:t>TAKASAGO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en-US" altLang="ko-KR" sz="1800" dirty="0">
                <a:effectLst/>
                <a:latin typeface="Times New Roman" pitchFamily="18" charset="0"/>
              </a:rPr>
              <a:t> ㈜CJ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en-US" altLang="ko-KR" sz="1800" dirty="0">
                <a:effectLst/>
                <a:latin typeface="Times New Roman" pitchFamily="18" charset="0"/>
              </a:rPr>
              <a:t> </a:t>
            </a:r>
            <a:r>
              <a:rPr lang="ko-KR" altLang="en-US" sz="1800" dirty="0">
                <a:effectLst/>
                <a:latin typeface="Times New Roman" pitchFamily="18" charset="0"/>
              </a:rPr>
              <a:t>제일모직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㈜한미 필름 </a:t>
            </a:r>
            <a:r>
              <a:rPr lang="ko-KR" altLang="en-US" sz="1800" dirty="0" err="1">
                <a:effectLst/>
                <a:latin typeface="Times New Roman" pitchFamily="18" charset="0"/>
              </a:rPr>
              <a:t>테크</a:t>
            </a:r>
            <a:endParaRPr lang="ko-KR" altLang="en-US" sz="1800" dirty="0">
              <a:effectLst/>
              <a:latin typeface="Times New Roman" pitchFamily="18" charset="0"/>
            </a:endParaRP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㈜ </a:t>
            </a:r>
            <a:r>
              <a:rPr lang="ko-KR" altLang="en-US" sz="1800" dirty="0" err="1">
                <a:effectLst/>
                <a:latin typeface="Times New Roman" pitchFamily="18" charset="0"/>
              </a:rPr>
              <a:t>한익스프레스</a:t>
            </a:r>
            <a:endParaRPr lang="ko-KR" altLang="en-US" sz="1800" dirty="0">
              <a:effectLst/>
              <a:latin typeface="Times New Roman" pitchFamily="18" charset="0"/>
            </a:endParaRP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</a:t>
            </a:r>
            <a:r>
              <a:rPr lang="en-US" altLang="ko-KR" sz="1800" dirty="0">
                <a:effectLst/>
                <a:latin typeface="Times New Roman" pitchFamily="18" charset="0"/>
              </a:rPr>
              <a:t>SK </a:t>
            </a:r>
            <a:r>
              <a:rPr lang="ko-KR" altLang="en-US" sz="1800" dirty="0">
                <a:effectLst/>
                <a:latin typeface="Times New Roman" pitchFamily="18" charset="0"/>
              </a:rPr>
              <a:t>텔레콤 </a:t>
            </a:r>
            <a:r>
              <a:rPr lang="en-US" altLang="ko-KR" sz="1800" dirty="0">
                <a:effectLst/>
                <a:latin typeface="Times New Roman" pitchFamily="18" charset="0"/>
              </a:rPr>
              <a:t>(</a:t>
            </a:r>
            <a:r>
              <a:rPr lang="ko-KR" altLang="en-US" sz="1800" dirty="0">
                <a:effectLst/>
                <a:latin typeface="Times New Roman" pitchFamily="18" charset="0"/>
              </a:rPr>
              <a:t>경영 경제 연구소</a:t>
            </a:r>
            <a:r>
              <a:rPr lang="en-US" altLang="ko-KR" sz="1800" dirty="0">
                <a:effectLst/>
                <a:latin typeface="Times New Roman" pitchFamily="18" charset="0"/>
              </a:rPr>
              <a:t>)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en-US" altLang="ko-KR" sz="1800" dirty="0">
                <a:effectLst/>
                <a:latin typeface="Times New Roman" pitchFamily="18" charset="0"/>
              </a:rPr>
              <a:t> ㈜</a:t>
            </a:r>
            <a:r>
              <a:rPr lang="ko-KR" altLang="en-US" sz="1800" dirty="0">
                <a:effectLst/>
                <a:latin typeface="Times New Roman" pitchFamily="18" charset="0"/>
              </a:rPr>
              <a:t>롯데 삼강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</a:t>
            </a:r>
            <a:r>
              <a:rPr lang="en-US" altLang="ko-KR" sz="1800" dirty="0">
                <a:effectLst/>
                <a:latin typeface="Times New Roman" pitchFamily="18" charset="0"/>
              </a:rPr>
              <a:t>LG</a:t>
            </a:r>
            <a:r>
              <a:rPr lang="ko-KR" altLang="en-US" sz="1800" dirty="0">
                <a:effectLst/>
                <a:latin typeface="Times New Roman" pitchFamily="18" charset="0"/>
              </a:rPr>
              <a:t>산전 중앙 연구소</a:t>
            </a:r>
            <a:endParaRPr lang="en-US" altLang="ko-KR" sz="1800" dirty="0">
              <a:effectLst/>
              <a:latin typeface="Times New Roman" pitchFamily="18" charset="0"/>
            </a:endParaRP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한국전력기술</a:t>
            </a:r>
            <a:endParaRPr lang="en-US" altLang="ko-KR" sz="1800" dirty="0">
              <a:effectLst/>
              <a:latin typeface="Times New Roman" pitchFamily="18" charset="0"/>
            </a:endParaRP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한국수자원공사</a:t>
            </a:r>
          </a:p>
        </p:txBody>
      </p:sp>
      <p:sp>
        <p:nvSpPr>
          <p:cNvPr id="123912" name="Rectangle 8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6.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주요거래처 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(Customers)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F1FC84-8E6D-4CC8-B460-94D1F50578C0}" type="slidenum">
              <a:rPr lang="en-US" altLang="ko-KR"/>
              <a:pPr>
                <a:defRPr/>
              </a:pPr>
              <a:t>32</a:t>
            </a:fld>
            <a:endParaRPr lang="en-US" altLang="ko-KR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684213" y="1628775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ko-KR" sz="2400" b="1" dirty="0">
                <a:effectLst/>
                <a:latin typeface="Times New Roman" pitchFamily="18" charset="0"/>
              </a:rPr>
              <a:t>4) </a:t>
            </a:r>
            <a:r>
              <a:rPr lang="ko-KR" altLang="en-US" sz="2400" b="1" dirty="0">
                <a:effectLst/>
                <a:latin typeface="Times New Roman" pitchFamily="18" charset="0"/>
              </a:rPr>
              <a:t>식</a:t>
            </a:r>
            <a:r>
              <a:rPr lang="en-US" altLang="ko-KR" sz="2400" b="1" dirty="0">
                <a:effectLst/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ko-KR" altLang="en-US" sz="2400" b="1" dirty="0">
                <a:effectLst/>
                <a:latin typeface="Times New Roman" pitchFamily="18" charset="0"/>
              </a:rPr>
              <a:t>약품</a:t>
            </a:r>
            <a:r>
              <a:rPr lang="en-US" altLang="ko-KR" sz="2400" b="1" dirty="0">
                <a:effectLst/>
                <a:latin typeface="Times New Roman" pitchFamily="18" charset="0"/>
              </a:rPr>
              <a:t>/</a:t>
            </a:r>
            <a:r>
              <a:rPr lang="ko-KR" altLang="en-US" sz="2400" b="1" dirty="0">
                <a:effectLst/>
                <a:latin typeface="Times New Roman" pitchFamily="18" charset="0"/>
              </a:rPr>
              <a:t>의학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755650" y="2205038"/>
            <a:ext cx="3200400" cy="408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en-US" altLang="ko-KR" sz="1800" dirty="0">
                <a:effectLst/>
                <a:latin typeface="Times New Roman" pitchFamily="18" charset="0"/>
              </a:rPr>
              <a:t> ㈜ </a:t>
            </a:r>
            <a:r>
              <a:rPr lang="ko-KR" altLang="en-US" sz="1800" dirty="0" err="1">
                <a:effectLst/>
                <a:latin typeface="Times New Roman" pitchFamily="18" charset="0"/>
              </a:rPr>
              <a:t>한국아스텔라스제약</a:t>
            </a:r>
            <a:endParaRPr lang="ko-KR" altLang="en-US" sz="1800" dirty="0">
              <a:effectLst/>
              <a:latin typeface="Times New Roman" pitchFamily="18" charset="0"/>
            </a:endParaRP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㈜ 명건 양행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신세계식품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한림제약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다인 식품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유한양행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</a:t>
            </a:r>
            <a:r>
              <a:rPr lang="ko-KR" altLang="en-US" sz="1800" dirty="0" err="1">
                <a:effectLst/>
                <a:latin typeface="Times New Roman" pitchFamily="18" charset="0"/>
              </a:rPr>
              <a:t>한독</a:t>
            </a:r>
            <a:r>
              <a:rPr lang="ko-KR" altLang="en-US" sz="1800" dirty="0">
                <a:effectLst/>
                <a:latin typeface="Times New Roman" pitchFamily="18" charset="0"/>
              </a:rPr>
              <a:t> 약품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㈜농심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㈜희성 양행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㈜</a:t>
            </a:r>
            <a:r>
              <a:rPr lang="en-US" altLang="ko-KR" sz="1800" dirty="0">
                <a:effectLst/>
                <a:latin typeface="Times New Roman" pitchFamily="18" charset="0"/>
              </a:rPr>
              <a:t>SK </a:t>
            </a:r>
            <a:r>
              <a:rPr lang="ko-KR" altLang="en-US" sz="1800" dirty="0" err="1">
                <a:effectLst/>
                <a:latin typeface="Times New Roman" pitchFamily="18" charset="0"/>
              </a:rPr>
              <a:t>케미칼</a:t>
            </a:r>
            <a:endParaRPr lang="ko-KR" altLang="en-US" sz="1800" dirty="0">
              <a:effectLst/>
              <a:latin typeface="Times New Roman" pitchFamily="18" charset="0"/>
            </a:endParaRP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3587752" y="2241781"/>
            <a:ext cx="2640432" cy="408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en-US" altLang="ko-KR" sz="1800" dirty="0">
                <a:effectLst/>
                <a:latin typeface="Times New Roman" pitchFamily="18" charset="0"/>
              </a:rPr>
              <a:t> ㈜</a:t>
            </a:r>
            <a:r>
              <a:rPr lang="ko-KR" altLang="en-US" sz="1800" dirty="0" err="1">
                <a:effectLst/>
                <a:latin typeface="Times New Roman" pitchFamily="18" charset="0"/>
              </a:rPr>
              <a:t>로얄</a:t>
            </a:r>
            <a:r>
              <a:rPr lang="ko-KR" altLang="en-US" sz="1800" dirty="0">
                <a:effectLst/>
                <a:latin typeface="Times New Roman" pitchFamily="18" charset="0"/>
              </a:rPr>
              <a:t> </a:t>
            </a:r>
            <a:r>
              <a:rPr lang="ko-KR" altLang="en-US" sz="1800" dirty="0" err="1">
                <a:effectLst/>
                <a:latin typeface="Times New Roman" pitchFamily="18" charset="0"/>
              </a:rPr>
              <a:t>메디칼</a:t>
            </a:r>
            <a:endParaRPr lang="ko-KR" altLang="en-US" sz="1800" dirty="0">
              <a:effectLst/>
              <a:latin typeface="Times New Roman" pitchFamily="18" charset="0"/>
            </a:endParaRP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서한 냉동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㈜</a:t>
            </a:r>
            <a:r>
              <a:rPr lang="ko-KR" altLang="en-US" sz="1800" dirty="0" err="1">
                <a:effectLst/>
                <a:latin typeface="Times New Roman" pitchFamily="18" charset="0"/>
              </a:rPr>
              <a:t>코멕스</a:t>
            </a:r>
            <a:endParaRPr lang="ko-KR" altLang="en-US" sz="1800" dirty="0">
              <a:effectLst/>
              <a:latin typeface="Times New Roman" pitchFamily="18" charset="0"/>
            </a:endParaRP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㈜상진 약품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㈜롯데 삼강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한국 존슨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대웅 바이오 </a:t>
            </a:r>
            <a:r>
              <a:rPr lang="ko-KR" altLang="en-US" sz="1800" dirty="0" err="1">
                <a:effectLst/>
                <a:latin typeface="Times New Roman" pitchFamily="18" charset="0"/>
              </a:rPr>
              <a:t>산업부</a:t>
            </a:r>
            <a:endParaRPr lang="ko-KR" altLang="en-US" sz="1800" dirty="0">
              <a:effectLst/>
              <a:latin typeface="Times New Roman" pitchFamily="18" charset="0"/>
            </a:endParaRP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대원제약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현대약품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</a:t>
            </a:r>
            <a:r>
              <a:rPr lang="ko-KR" altLang="en-US" sz="1800" dirty="0" err="1">
                <a:effectLst/>
                <a:latin typeface="Times New Roman" pitchFamily="18" charset="0"/>
              </a:rPr>
              <a:t>한국다우코닝주식회사</a:t>
            </a:r>
            <a:endParaRPr lang="ko-KR" altLang="en-US" sz="1800" dirty="0">
              <a:effectLst/>
              <a:latin typeface="Times New Roman" pitchFamily="18" charset="0"/>
            </a:endParaRPr>
          </a:p>
        </p:txBody>
      </p:sp>
      <p:sp>
        <p:nvSpPr>
          <p:cNvPr id="124936" name="Rectangle 8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6.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주요거래처 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(Customers)</a:t>
            </a: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049A47EB-F5CA-31BB-AE9E-6AFBB0A102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2243404"/>
            <a:ext cx="264043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en-US" altLang="ko-KR" sz="1800" dirty="0">
                <a:effectLst/>
                <a:latin typeface="Times New Roman" pitchFamily="18" charset="0"/>
              </a:rPr>
              <a:t> </a:t>
            </a:r>
            <a:r>
              <a:rPr lang="ko-KR" altLang="en-US" sz="1800" dirty="0" err="1">
                <a:effectLst/>
                <a:latin typeface="Times New Roman" pitchFamily="18" charset="0"/>
              </a:rPr>
              <a:t>휴온스글로벌</a:t>
            </a:r>
            <a:endParaRPr lang="en-US" altLang="ko-KR" sz="1800" dirty="0">
              <a:effectLst/>
              <a:latin typeface="Times New Roman" pitchFamily="18" charset="0"/>
            </a:endParaRP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en-US" altLang="ko-KR" sz="1800" dirty="0">
                <a:effectLst/>
                <a:latin typeface="Times New Roman" pitchFamily="18" charset="0"/>
              </a:rPr>
              <a:t> GC</a:t>
            </a:r>
            <a:r>
              <a:rPr lang="ko-KR" altLang="en-US" sz="1800" dirty="0">
                <a:effectLst/>
                <a:latin typeface="Times New Roman" pitchFamily="18" charset="0"/>
              </a:rPr>
              <a:t>녹십자</a:t>
            </a:r>
            <a:endParaRPr lang="en-US" altLang="ko-KR" sz="1800" dirty="0">
              <a:effectLst/>
              <a:latin typeface="Times New Roman" pitchFamily="18" charset="0"/>
            </a:endParaRPr>
          </a:p>
          <a:p>
            <a:pPr>
              <a:spcBef>
                <a:spcPct val="50000"/>
              </a:spcBef>
              <a:buClrTx/>
              <a:buFontTx/>
              <a:buChar char="•"/>
            </a:pPr>
            <a:endParaRPr lang="ko-KR" altLang="en-US" sz="1800" dirty="0"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A5E47-18F0-4559-A4DE-4D1AF9E95A2F}" type="slidenum">
              <a:rPr lang="en-US" altLang="ko-KR"/>
              <a:pPr>
                <a:defRPr/>
              </a:pPr>
              <a:t>33</a:t>
            </a:fld>
            <a:endParaRPr lang="en-US" altLang="ko-KR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827088" y="1700213"/>
            <a:ext cx="300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ko-KR" sz="2400" b="1">
                <a:effectLst/>
                <a:latin typeface="Times New Roman" pitchFamily="18" charset="0"/>
              </a:rPr>
              <a:t>5) </a:t>
            </a:r>
            <a:r>
              <a:rPr lang="ko-KR" altLang="en-US" sz="2400" b="1">
                <a:effectLst/>
                <a:latin typeface="Times New Roman" pitchFamily="18" charset="0"/>
              </a:rPr>
              <a:t>법률</a:t>
            </a:r>
            <a:r>
              <a:rPr lang="en-US" altLang="ko-KR" sz="2400" b="1">
                <a:effectLst/>
                <a:latin typeface="Times New Roman" pitchFamily="18" charset="0"/>
              </a:rPr>
              <a:t>/</a:t>
            </a:r>
            <a:r>
              <a:rPr lang="ko-KR" altLang="en-US" sz="2400" b="1">
                <a:effectLst/>
                <a:latin typeface="Times New Roman" pitchFamily="18" charset="0"/>
              </a:rPr>
              <a:t>계약문서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838200" y="28194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None/>
            </a:pPr>
            <a:endParaRPr lang="ko-KR" altLang="ko-KR" sz="2400">
              <a:effectLst/>
              <a:latin typeface="Times New Roman" pitchFamily="18" charset="0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971550" y="2349500"/>
            <a:ext cx="3886200" cy="408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en-US" altLang="ko-KR" sz="1800" dirty="0">
                <a:effectLst/>
                <a:latin typeface="Times New Roman" pitchFamily="18" charset="0"/>
              </a:rPr>
              <a:t> </a:t>
            </a:r>
            <a:r>
              <a:rPr lang="ko-KR" altLang="en-US" sz="1800" dirty="0">
                <a:effectLst/>
                <a:latin typeface="Times New Roman" pitchFamily="18" charset="0"/>
              </a:rPr>
              <a:t>인터넷 세계 선교사회   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Arial" charset="0"/>
                <a:cs typeface="Arial" charset="0"/>
              </a:rPr>
              <a:t> </a:t>
            </a:r>
            <a:r>
              <a:rPr lang="en-US" altLang="ko-KR" sz="1800" dirty="0">
                <a:effectLst/>
                <a:latin typeface="Arial" charset="0"/>
                <a:cs typeface="Arial" charset="0"/>
              </a:rPr>
              <a:t>Lufthansa </a:t>
            </a:r>
            <a:r>
              <a:rPr lang="ko-KR" altLang="en-US" sz="1800" dirty="0">
                <a:effectLst/>
                <a:latin typeface="Arial" charset="0"/>
                <a:cs typeface="Arial" charset="0"/>
              </a:rPr>
              <a:t>항공</a:t>
            </a:r>
            <a:r>
              <a:rPr lang="ko-KR" altLang="en-US" sz="1800" dirty="0">
                <a:solidFill>
                  <a:srgbClr val="333333"/>
                </a:solidFill>
                <a:effectLst/>
                <a:latin typeface="Arial" charset="0"/>
                <a:cs typeface="Arial" charset="0"/>
              </a:rPr>
              <a:t>  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Arial" charset="0"/>
              </a:rPr>
              <a:t> </a:t>
            </a:r>
            <a:r>
              <a:rPr lang="en-US" altLang="ko-KR" sz="1800" dirty="0" err="1">
                <a:effectLst/>
                <a:latin typeface="Arial" charset="0"/>
              </a:rPr>
              <a:t>HelloAsia</a:t>
            </a:r>
            <a:r>
              <a:rPr lang="en-US" altLang="ko-KR" sz="1800" dirty="0">
                <a:effectLst/>
                <a:latin typeface="Arial" charset="0"/>
              </a:rPr>
              <a:t> (Taiwan)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en-US" altLang="ko-KR" sz="1800" dirty="0">
                <a:effectLst/>
                <a:latin typeface="Times New Roman" pitchFamily="18" charset="0"/>
              </a:rPr>
              <a:t> </a:t>
            </a:r>
            <a:r>
              <a:rPr lang="ko-KR" altLang="en-US" sz="1800" dirty="0">
                <a:effectLst/>
                <a:latin typeface="Times New Roman" pitchFamily="18" charset="0"/>
              </a:rPr>
              <a:t>한국담배인삼공사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한국신용평가기관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㈜</a:t>
            </a:r>
            <a:r>
              <a:rPr lang="ko-KR" altLang="en-US" sz="1800" dirty="0" err="1">
                <a:effectLst/>
                <a:latin typeface="Times New Roman" pitchFamily="18" charset="0"/>
              </a:rPr>
              <a:t>오렉스</a:t>
            </a:r>
            <a:r>
              <a:rPr lang="ko-KR" altLang="en-US" sz="1800" dirty="0">
                <a:effectLst/>
                <a:latin typeface="Times New Roman" pitchFamily="18" charset="0"/>
              </a:rPr>
              <a:t> 정유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대한법률사무소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</a:t>
            </a:r>
            <a:r>
              <a:rPr lang="ko-KR" altLang="en-US" sz="1800" dirty="0" err="1">
                <a:effectLst/>
                <a:latin typeface="Times New Roman" pitchFamily="18" charset="0"/>
              </a:rPr>
              <a:t>코리아로터리서비스</a:t>
            </a:r>
            <a:r>
              <a:rPr lang="ko-KR" altLang="en-US" sz="1800" dirty="0">
                <a:effectLst/>
                <a:latin typeface="Times New Roman" pitchFamily="18" charset="0"/>
              </a:rPr>
              <a:t> </a:t>
            </a:r>
            <a:r>
              <a:rPr lang="en-US" altLang="ko-KR" sz="1800" dirty="0">
                <a:effectLst/>
                <a:latin typeface="Times New Roman" pitchFamily="18" charset="0"/>
              </a:rPr>
              <a:t>(LOTTO)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en-US" altLang="ko-KR" sz="1800" dirty="0">
                <a:effectLst/>
                <a:latin typeface="Times New Roman" pitchFamily="18" charset="0"/>
              </a:rPr>
              <a:t> ㈜</a:t>
            </a:r>
            <a:r>
              <a:rPr lang="ko-KR" altLang="en-US" sz="1800" dirty="0">
                <a:effectLst/>
                <a:latin typeface="Times New Roman" pitchFamily="18" charset="0"/>
              </a:rPr>
              <a:t>제일모직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행정자치부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643438" y="2349500"/>
            <a:ext cx="3124200" cy="408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en-US" altLang="ko-KR" sz="1800">
                <a:effectLst/>
                <a:latin typeface="Times New Roman" pitchFamily="18" charset="0"/>
              </a:rPr>
              <a:t> </a:t>
            </a:r>
            <a:r>
              <a:rPr lang="ko-KR" altLang="en-US" sz="1800">
                <a:effectLst/>
                <a:latin typeface="Times New Roman" pitchFamily="18" charset="0"/>
              </a:rPr>
              <a:t>제주 세관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대검찰청 총무실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현대 </a:t>
            </a:r>
            <a:r>
              <a:rPr lang="en-US" altLang="ko-KR" sz="1800">
                <a:effectLst/>
                <a:latin typeface="Times New Roman" pitchFamily="18" charset="0"/>
              </a:rPr>
              <a:t>DSF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en-US" altLang="ko-KR" sz="1800">
                <a:effectLst/>
                <a:latin typeface="Times New Roman" pitchFamily="18" charset="0"/>
              </a:rPr>
              <a:t> </a:t>
            </a:r>
            <a:r>
              <a:rPr lang="ko-KR" altLang="en-US" sz="1800">
                <a:effectLst/>
                <a:latin typeface="Times New Roman" pitchFamily="18" charset="0"/>
              </a:rPr>
              <a:t>국제 시기능 개발센터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삼성카드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프로그램 심의조정위원회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주한 이스라엘 대사관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한양 국제 특허 법인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㈜빙그레 외주 수출팀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한양대 법학연구소</a:t>
            </a:r>
          </a:p>
        </p:txBody>
      </p:sp>
      <p:sp>
        <p:nvSpPr>
          <p:cNvPr id="125961" name="Rectangle 9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6.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주요거래처 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(Customers)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1FBE96-77B4-4AD9-A27F-3CD9B88D6A1A}" type="slidenum">
              <a:rPr lang="en-US" altLang="ko-KR"/>
              <a:pPr>
                <a:defRPr/>
              </a:pPr>
              <a:t>34</a:t>
            </a:fld>
            <a:endParaRPr lang="en-US" altLang="ko-KR"/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684213" y="1700213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ko-KR" sz="2400" b="1">
                <a:effectLst/>
                <a:latin typeface="Times New Roman" pitchFamily="18" charset="0"/>
              </a:rPr>
              <a:t>6) </a:t>
            </a:r>
            <a:r>
              <a:rPr lang="ko-KR" altLang="en-US" sz="2400" b="1">
                <a:effectLst/>
                <a:latin typeface="Times New Roman" pitchFamily="18" charset="0"/>
              </a:rPr>
              <a:t>방송</a:t>
            </a:r>
            <a:r>
              <a:rPr lang="en-US" altLang="ko-KR" sz="2400" b="1">
                <a:effectLst/>
                <a:latin typeface="Times New Roman" pitchFamily="18" charset="0"/>
              </a:rPr>
              <a:t>/</a:t>
            </a:r>
            <a:r>
              <a:rPr lang="ko-KR" altLang="en-US" sz="2400" b="1">
                <a:effectLst/>
                <a:latin typeface="Times New Roman" pitchFamily="18" charset="0"/>
              </a:rPr>
              <a:t>문화</a:t>
            </a:r>
            <a:r>
              <a:rPr lang="en-US" altLang="ko-KR" sz="2400" b="1">
                <a:effectLst/>
                <a:latin typeface="Times New Roman" pitchFamily="18" charset="0"/>
              </a:rPr>
              <a:t>/</a:t>
            </a:r>
            <a:r>
              <a:rPr lang="ko-KR" altLang="en-US" sz="2400" b="1">
                <a:effectLst/>
                <a:latin typeface="Times New Roman" pitchFamily="18" charset="0"/>
              </a:rPr>
              <a:t>미디어</a:t>
            </a:r>
            <a:r>
              <a:rPr lang="en-US" altLang="ko-KR" sz="2400" b="1">
                <a:effectLst/>
                <a:latin typeface="Times New Roman" pitchFamily="18" charset="0"/>
              </a:rPr>
              <a:t>/</a:t>
            </a:r>
            <a:r>
              <a:rPr lang="ko-KR" altLang="en-US" sz="2400" b="1">
                <a:effectLst/>
                <a:latin typeface="Times New Roman" pitchFamily="18" charset="0"/>
              </a:rPr>
              <a:t>출판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900113" y="2349500"/>
            <a:ext cx="3009900" cy="366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en-US" altLang="ko-KR" sz="1800" dirty="0">
                <a:effectLst/>
                <a:latin typeface="Times New Roman" pitchFamily="18" charset="0"/>
              </a:rPr>
              <a:t> ㈜</a:t>
            </a:r>
            <a:r>
              <a:rPr lang="ko-KR" altLang="en-US" sz="1800" dirty="0">
                <a:effectLst/>
                <a:latin typeface="Times New Roman" pitchFamily="18" charset="0"/>
              </a:rPr>
              <a:t>김종학 프로덕션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희 레코드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㈜영구 아트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㈜디딤돌 출판사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유일영상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㈜내일 커뮤니티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㈜</a:t>
            </a:r>
            <a:r>
              <a:rPr lang="ko-KR" altLang="en-US" sz="1800" dirty="0" err="1">
                <a:effectLst/>
                <a:latin typeface="Times New Roman" pitchFamily="18" charset="0"/>
              </a:rPr>
              <a:t>한그림</a:t>
            </a:r>
            <a:r>
              <a:rPr lang="ko-KR" altLang="en-US" sz="1800" dirty="0">
                <a:effectLst/>
                <a:latin typeface="Times New Roman" pitchFamily="18" charset="0"/>
              </a:rPr>
              <a:t> 영상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㈜</a:t>
            </a:r>
            <a:r>
              <a:rPr lang="ko-KR" altLang="en-US" sz="1800" dirty="0" err="1">
                <a:effectLst/>
                <a:latin typeface="Times New Roman" pitchFamily="18" charset="0"/>
              </a:rPr>
              <a:t>씨엔에스</a:t>
            </a:r>
            <a:r>
              <a:rPr lang="ko-KR" altLang="en-US" sz="1800" dirty="0">
                <a:effectLst/>
                <a:latin typeface="Times New Roman" pitchFamily="18" charset="0"/>
              </a:rPr>
              <a:t> 커뮤니케이션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</a:t>
            </a:r>
            <a:r>
              <a:rPr lang="en-US" altLang="ko-KR" sz="1800" dirty="0">
                <a:effectLst/>
                <a:latin typeface="Times New Roman" pitchFamily="18" charset="0"/>
              </a:rPr>
              <a:t>SM </a:t>
            </a:r>
            <a:r>
              <a:rPr lang="ko-KR" altLang="en-US" sz="1800" dirty="0">
                <a:effectLst/>
                <a:latin typeface="Times New Roman" pitchFamily="18" charset="0"/>
              </a:rPr>
              <a:t>엔터테인먼트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4356100" y="2420938"/>
            <a:ext cx="3048000" cy="369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en-US" altLang="ko-KR" sz="1800" dirty="0">
                <a:effectLst/>
                <a:latin typeface="Times New Roman" pitchFamily="18" charset="0"/>
              </a:rPr>
              <a:t> </a:t>
            </a:r>
            <a:r>
              <a:rPr lang="ko-KR" altLang="en-US" sz="1800" dirty="0">
                <a:effectLst/>
                <a:latin typeface="Times New Roman" pitchFamily="18" charset="0"/>
              </a:rPr>
              <a:t>지상 엔터테인먼트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필 매니지먼트 컨설팅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</a:t>
            </a:r>
            <a:r>
              <a:rPr lang="ko-KR" altLang="en-US" sz="1800" dirty="0" err="1">
                <a:effectLst/>
                <a:latin typeface="Times New Roman" pitchFamily="18" charset="0"/>
              </a:rPr>
              <a:t>엠텍</a:t>
            </a:r>
            <a:r>
              <a:rPr lang="ko-KR" altLang="en-US" sz="1800" dirty="0">
                <a:effectLst/>
                <a:latin typeface="Times New Roman" pitchFamily="18" charset="0"/>
              </a:rPr>
              <a:t> 정보 통신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시너지 커뮤니케이션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㈜</a:t>
            </a:r>
            <a:r>
              <a:rPr lang="ko-KR" altLang="en-US" sz="1800" dirty="0" err="1">
                <a:effectLst/>
                <a:latin typeface="Times New Roman" pitchFamily="18" charset="0"/>
              </a:rPr>
              <a:t>드림맥스</a:t>
            </a:r>
            <a:endParaRPr lang="ko-KR" altLang="en-US" sz="1800" dirty="0">
              <a:effectLst/>
              <a:latin typeface="Times New Roman" pitchFamily="18" charset="0"/>
            </a:endParaRP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</a:t>
            </a:r>
            <a:r>
              <a:rPr lang="en-US" altLang="ko-KR" sz="1800" dirty="0">
                <a:effectLst/>
                <a:latin typeface="Times New Roman" pitchFamily="18" charset="0"/>
              </a:rPr>
              <a:t>IMK </a:t>
            </a:r>
            <a:r>
              <a:rPr lang="ko-KR" altLang="en-US" sz="1800" dirty="0">
                <a:effectLst/>
                <a:latin typeface="Times New Roman" pitchFamily="18" charset="0"/>
              </a:rPr>
              <a:t>커뮤니케이션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태진 미디어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</a:t>
            </a:r>
            <a:r>
              <a:rPr lang="en-US" altLang="ko-KR" sz="1800" dirty="0">
                <a:effectLst/>
                <a:latin typeface="Times New Roman" pitchFamily="18" charset="0"/>
              </a:rPr>
              <a:t>KBS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 err="1">
                <a:effectLst/>
                <a:latin typeface="Times New Roman" pitchFamily="18" charset="0"/>
              </a:rPr>
              <a:t>유인에듀닉스</a:t>
            </a:r>
            <a:endParaRPr lang="ko-KR" altLang="en-US" sz="1800" dirty="0">
              <a:effectLst/>
              <a:latin typeface="Times New Roman" pitchFamily="18" charset="0"/>
            </a:endParaRPr>
          </a:p>
        </p:txBody>
      </p:sp>
      <p:sp>
        <p:nvSpPr>
          <p:cNvPr id="126984" name="Rectangle 8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6.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주요거래처 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(Customers)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48FFB1-14D1-4812-ACA8-10857C7FB442}" type="slidenum">
              <a:rPr lang="en-US" altLang="ko-KR"/>
              <a:pPr>
                <a:defRPr/>
              </a:pPr>
              <a:t>35</a:t>
            </a:fld>
            <a:endParaRPr lang="en-US" altLang="ko-KR"/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755650" y="1628775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ko-KR" sz="2400" b="1">
                <a:effectLst/>
                <a:latin typeface="Times New Roman" pitchFamily="18" charset="0"/>
              </a:rPr>
              <a:t>7) </a:t>
            </a:r>
            <a:r>
              <a:rPr lang="ko-KR" altLang="en-US" sz="2400" b="1">
                <a:effectLst/>
                <a:latin typeface="Times New Roman" pitchFamily="18" charset="0"/>
              </a:rPr>
              <a:t>게임</a:t>
            </a:r>
            <a:r>
              <a:rPr lang="en-US" altLang="ko-KR" sz="2400" b="1">
                <a:effectLst/>
                <a:latin typeface="Times New Roman" pitchFamily="18" charset="0"/>
              </a:rPr>
              <a:t>/</a:t>
            </a:r>
            <a:r>
              <a:rPr lang="ko-KR" altLang="en-US" sz="2400" b="1">
                <a:effectLst/>
                <a:latin typeface="Times New Roman" pitchFamily="18" charset="0"/>
              </a:rPr>
              <a:t>홈페이지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971550" y="2133600"/>
            <a:ext cx="3276600" cy="449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en-US" altLang="ko-KR" sz="1800" dirty="0">
                <a:effectLst/>
                <a:latin typeface="Times New Roman" pitchFamily="18" charset="0"/>
              </a:rPr>
              <a:t> ㈜ </a:t>
            </a:r>
            <a:r>
              <a:rPr lang="ko-KR" altLang="en-US" sz="1800" dirty="0" err="1">
                <a:effectLst/>
                <a:latin typeface="Times New Roman" pitchFamily="18" charset="0"/>
              </a:rPr>
              <a:t>웹젠</a:t>
            </a:r>
            <a:r>
              <a:rPr lang="en-US" altLang="ko-KR" sz="1800" dirty="0">
                <a:effectLst/>
                <a:latin typeface="Times New Roman" pitchFamily="18" charset="0"/>
              </a:rPr>
              <a:t>-MU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en-US" altLang="ko-KR" sz="1800" dirty="0">
                <a:effectLst/>
                <a:latin typeface="Times New Roman" pitchFamily="18" charset="0"/>
              </a:rPr>
              <a:t> ㈜ </a:t>
            </a:r>
            <a:r>
              <a:rPr lang="ko-KR" altLang="en-US" sz="1800" dirty="0">
                <a:effectLst/>
                <a:latin typeface="Times New Roman" pitchFamily="18" charset="0"/>
              </a:rPr>
              <a:t>제우미디어</a:t>
            </a:r>
            <a:r>
              <a:rPr lang="en-US" altLang="ko-KR" sz="1800" dirty="0">
                <a:effectLst/>
                <a:latin typeface="Times New Roman" pitchFamily="18" charset="0"/>
              </a:rPr>
              <a:t>-</a:t>
            </a:r>
            <a:r>
              <a:rPr lang="ko-KR" altLang="en-US" sz="1800" dirty="0" err="1">
                <a:effectLst/>
                <a:latin typeface="Times New Roman" pitchFamily="18" charset="0"/>
              </a:rPr>
              <a:t>바스티안</a:t>
            </a:r>
            <a:endParaRPr lang="ko-KR" altLang="en-US" sz="1800" dirty="0">
              <a:effectLst/>
              <a:latin typeface="Times New Roman" pitchFamily="18" charset="0"/>
            </a:endParaRP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㈜ </a:t>
            </a:r>
            <a:r>
              <a:rPr lang="en-US" altLang="ko-KR" sz="1800" dirty="0">
                <a:effectLst/>
                <a:latin typeface="Times New Roman" pitchFamily="18" charset="0"/>
              </a:rPr>
              <a:t>NHN-</a:t>
            </a:r>
            <a:r>
              <a:rPr lang="ko-KR" altLang="en-US" sz="1800" dirty="0">
                <a:effectLst/>
                <a:latin typeface="Times New Roman" pitchFamily="18" charset="0"/>
              </a:rPr>
              <a:t>포트리스</a:t>
            </a:r>
            <a:r>
              <a:rPr lang="en-US" altLang="ko-KR" sz="1800" dirty="0">
                <a:effectLst/>
                <a:latin typeface="Times New Roman" pitchFamily="18" charset="0"/>
              </a:rPr>
              <a:t>/</a:t>
            </a:r>
            <a:r>
              <a:rPr lang="ko-KR" altLang="en-US" sz="1800" dirty="0">
                <a:effectLst/>
                <a:latin typeface="Times New Roman" pitchFamily="18" charset="0"/>
              </a:rPr>
              <a:t>한게임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디지털 선일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㈜</a:t>
            </a:r>
            <a:r>
              <a:rPr lang="ko-KR" altLang="en-US" sz="1800" dirty="0" err="1">
                <a:effectLst/>
                <a:latin typeface="Times New Roman" pitchFamily="18" charset="0"/>
              </a:rPr>
              <a:t>에스엠</a:t>
            </a:r>
            <a:r>
              <a:rPr lang="ko-KR" altLang="en-US" sz="1800" dirty="0">
                <a:effectLst/>
                <a:latin typeface="Times New Roman" pitchFamily="18" charset="0"/>
              </a:rPr>
              <a:t> 게임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명화네트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</a:t>
            </a:r>
            <a:r>
              <a:rPr lang="en-US" altLang="ko-KR" sz="1800" dirty="0">
                <a:effectLst/>
                <a:latin typeface="Times New Roman" pitchFamily="18" charset="0"/>
              </a:rPr>
              <a:t>SIS </a:t>
            </a:r>
            <a:r>
              <a:rPr lang="ko-KR" altLang="en-US" sz="1800" dirty="0">
                <a:effectLst/>
                <a:latin typeface="Times New Roman" pitchFamily="18" charset="0"/>
              </a:rPr>
              <a:t>특종 손해 사정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</a:t>
            </a:r>
            <a:r>
              <a:rPr lang="en-US" altLang="ko-KR" sz="1800" dirty="0">
                <a:effectLst/>
                <a:latin typeface="Times New Roman" pitchFamily="18" charset="0"/>
              </a:rPr>
              <a:t>114 </a:t>
            </a:r>
            <a:r>
              <a:rPr lang="ko-KR" altLang="en-US" sz="1800" dirty="0">
                <a:effectLst/>
                <a:latin typeface="Times New Roman" pitchFamily="18" charset="0"/>
              </a:rPr>
              <a:t>리츠 부동산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㈜ 그라비티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강원도청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</a:t>
            </a:r>
            <a:r>
              <a:rPr lang="ko-KR" altLang="en-US" sz="1800" dirty="0" err="1">
                <a:effectLst/>
                <a:latin typeface="Times New Roman" pitchFamily="18" charset="0"/>
              </a:rPr>
              <a:t>코리아옐로우페이지</a:t>
            </a:r>
            <a:endParaRPr lang="ko-KR" altLang="en-US" sz="1800" dirty="0">
              <a:effectLst/>
              <a:latin typeface="Times New Roman" pitchFamily="18" charset="0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356100" y="2133600"/>
            <a:ext cx="3429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en-US" altLang="ko-KR" sz="1800" dirty="0">
                <a:effectLst/>
                <a:latin typeface="Times New Roman" pitchFamily="18" charset="0"/>
              </a:rPr>
              <a:t> ㈜ </a:t>
            </a:r>
            <a:r>
              <a:rPr lang="ko-KR" altLang="en-US" sz="1800" dirty="0" err="1">
                <a:effectLst/>
                <a:latin typeface="Times New Roman" pitchFamily="18" charset="0"/>
              </a:rPr>
              <a:t>브릿지</a:t>
            </a:r>
            <a:r>
              <a:rPr lang="ko-KR" altLang="en-US" sz="1800" dirty="0">
                <a:effectLst/>
                <a:latin typeface="Times New Roman" pitchFamily="18" charset="0"/>
              </a:rPr>
              <a:t> 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한국 미쓰이 물산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㈜ </a:t>
            </a:r>
            <a:r>
              <a:rPr lang="ko-KR" altLang="en-US" sz="1800" dirty="0" err="1">
                <a:effectLst/>
                <a:latin typeface="Times New Roman" pitchFamily="18" charset="0"/>
              </a:rPr>
              <a:t>옴니</a:t>
            </a:r>
            <a:r>
              <a:rPr lang="ko-KR" altLang="en-US" sz="1800" dirty="0">
                <a:effectLst/>
                <a:latin typeface="Times New Roman" pitchFamily="18" charset="0"/>
              </a:rPr>
              <a:t> 미디어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</a:t>
            </a:r>
            <a:r>
              <a:rPr lang="ko-KR" altLang="en-US" sz="1800" dirty="0" err="1">
                <a:effectLst/>
                <a:latin typeface="Times New Roman" pitchFamily="18" charset="0"/>
              </a:rPr>
              <a:t>예향</a:t>
            </a:r>
            <a:r>
              <a:rPr lang="ko-KR" altLang="en-US" sz="1800" dirty="0">
                <a:effectLst/>
                <a:latin typeface="Times New Roman" pitchFamily="18" charset="0"/>
              </a:rPr>
              <a:t> 텔레콤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</a:t>
            </a:r>
            <a:r>
              <a:rPr lang="ko-KR" altLang="en-US" sz="1800" dirty="0" err="1">
                <a:effectLst/>
                <a:latin typeface="Times New Roman" pitchFamily="18" charset="0"/>
              </a:rPr>
              <a:t>이앤이</a:t>
            </a:r>
            <a:r>
              <a:rPr lang="ko-KR" altLang="en-US" sz="1800" dirty="0">
                <a:effectLst/>
                <a:latin typeface="Times New Roman" pitchFamily="18" charset="0"/>
              </a:rPr>
              <a:t> 시스템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</a:t>
            </a:r>
            <a:r>
              <a:rPr lang="ko-KR" altLang="en-US" sz="1800" dirty="0" err="1">
                <a:effectLst/>
                <a:latin typeface="Times New Roman" pitchFamily="18" charset="0"/>
              </a:rPr>
              <a:t>데코디자인</a:t>
            </a:r>
            <a:endParaRPr lang="ko-KR" altLang="en-US" sz="1800" dirty="0">
              <a:effectLst/>
              <a:latin typeface="Times New Roman" pitchFamily="18" charset="0"/>
            </a:endParaRP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㈜</a:t>
            </a:r>
            <a:r>
              <a:rPr lang="ko-KR" altLang="en-US" sz="1800" dirty="0" err="1">
                <a:effectLst/>
                <a:latin typeface="Times New Roman" pitchFamily="18" charset="0"/>
              </a:rPr>
              <a:t>신비닷컴</a:t>
            </a:r>
            <a:endParaRPr lang="ko-KR" altLang="en-US" sz="1800" dirty="0">
              <a:effectLst/>
              <a:latin typeface="Times New Roman" pitchFamily="18" charset="0"/>
            </a:endParaRP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㈜</a:t>
            </a:r>
            <a:r>
              <a:rPr lang="ko-KR" altLang="en-US" sz="1800" dirty="0" err="1">
                <a:effectLst/>
                <a:latin typeface="Times New Roman" pitchFamily="18" charset="0"/>
              </a:rPr>
              <a:t>로커스</a:t>
            </a:r>
            <a:endParaRPr lang="ko-KR" altLang="en-US" sz="1800" dirty="0">
              <a:effectLst/>
              <a:latin typeface="Times New Roman" pitchFamily="18" charset="0"/>
            </a:endParaRP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㈜현대 선물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중소기업진흥공단</a:t>
            </a:r>
            <a:endParaRPr lang="en-US" altLang="ko-KR" sz="1800" dirty="0">
              <a:effectLst/>
              <a:latin typeface="Times New Roman" pitchFamily="18" charset="0"/>
            </a:endParaRP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 err="1">
                <a:effectLst/>
                <a:latin typeface="Times New Roman" pitchFamily="18" charset="0"/>
              </a:rPr>
              <a:t>플랜인피닛</a:t>
            </a:r>
            <a:r>
              <a:rPr lang="en-US" altLang="ko-KR" sz="1800" dirty="0">
                <a:effectLst/>
                <a:latin typeface="Times New Roman" pitchFamily="18" charset="0"/>
              </a:rPr>
              <a:t>, </a:t>
            </a:r>
            <a:r>
              <a:rPr lang="ko-KR" altLang="en-US" sz="1800" dirty="0">
                <a:effectLst/>
                <a:latin typeface="Times New Roman" pitchFamily="18" charset="0"/>
              </a:rPr>
              <a:t>마케팅본 </a:t>
            </a:r>
          </a:p>
        </p:txBody>
      </p:sp>
      <p:sp>
        <p:nvSpPr>
          <p:cNvPr id="128008" name="Rectangle 8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6.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주요거래처 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(Customers)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123DCF-5994-4F06-A19E-FC2952C3741D}" type="slidenum">
              <a:rPr lang="en-US" altLang="ko-KR"/>
              <a:pPr>
                <a:defRPr/>
              </a:pPr>
              <a:t>36</a:t>
            </a:fld>
            <a:endParaRPr lang="en-US" altLang="ko-KR"/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684213" y="1628775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ko-KR" sz="2400" b="1">
                <a:effectLst/>
                <a:latin typeface="Times New Roman" pitchFamily="18" charset="0"/>
              </a:rPr>
              <a:t>8) </a:t>
            </a:r>
            <a:r>
              <a:rPr lang="ko-KR" altLang="en-US" sz="2400" b="1">
                <a:effectLst/>
                <a:latin typeface="Times New Roman" pitchFamily="18" charset="0"/>
              </a:rPr>
              <a:t>지리</a:t>
            </a:r>
            <a:r>
              <a:rPr lang="en-US" altLang="ko-KR" sz="2400" b="1">
                <a:effectLst/>
                <a:latin typeface="Times New Roman" pitchFamily="18" charset="0"/>
              </a:rPr>
              <a:t>/</a:t>
            </a:r>
            <a:r>
              <a:rPr lang="ko-KR" altLang="en-US" sz="2400" b="1">
                <a:effectLst/>
                <a:latin typeface="Times New Roman" pitchFamily="18" charset="0"/>
              </a:rPr>
              <a:t>환경</a:t>
            </a:r>
            <a:r>
              <a:rPr lang="en-US" altLang="ko-KR" sz="2400" b="1">
                <a:effectLst/>
                <a:latin typeface="Times New Roman" pitchFamily="18" charset="0"/>
              </a:rPr>
              <a:t>/</a:t>
            </a:r>
            <a:r>
              <a:rPr lang="ko-KR" altLang="en-US" sz="2400" b="1">
                <a:effectLst/>
                <a:latin typeface="Times New Roman" pitchFamily="18" charset="0"/>
              </a:rPr>
              <a:t>지역</a:t>
            </a:r>
            <a:r>
              <a:rPr lang="en-US" altLang="ko-KR" sz="2400" b="1">
                <a:effectLst/>
                <a:latin typeface="Times New Roman" pitchFamily="18" charset="0"/>
              </a:rPr>
              <a:t>/</a:t>
            </a:r>
            <a:r>
              <a:rPr lang="ko-KR" altLang="en-US" sz="2400" b="1">
                <a:effectLst/>
                <a:latin typeface="Times New Roman" pitchFamily="18" charset="0"/>
              </a:rPr>
              <a:t>교육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827088" y="2276475"/>
            <a:ext cx="3157537" cy="408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en-US" altLang="ko-KR" sz="1800">
                <a:effectLst/>
                <a:latin typeface="Times New Roman" pitchFamily="18" charset="0"/>
              </a:rPr>
              <a:t> ㈜</a:t>
            </a:r>
            <a:r>
              <a:rPr lang="ko-KR" altLang="en-US" sz="1800">
                <a:effectLst/>
                <a:latin typeface="Times New Roman" pitchFamily="18" charset="0"/>
              </a:rPr>
              <a:t>한아 환경산업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한국 도로 공사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한국 토지 공사</a:t>
            </a:r>
            <a:r>
              <a:rPr lang="en-US" altLang="ko-KR" sz="1800">
                <a:effectLst/>
                <a:latin typeface="Times New Roman" pitchFamily="18" charset="0"/>
              </a:rPr>
              <a:t>-GIS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en-US" altLang="ko-KR" sz="1800">
                <a:effectLst/>
                <a:latin typeface="Times New Roman" pitchFamily="18" charset="0"/>
              </a:rPr>
              <a:t> </a:t>
            </a:r>
            <a:r>
              <a:rPr lang="ko-KR" altLang="en-US" sz="1800">
                <a:effectLst/>
                <a:latin typeface="Times New Roman" pitchFamily="18" charset="0"/>
              </a:rPr>
              <a:t>한국 환경정책 평가연구원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국토 연구원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한국 교육 행정학회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유학 네트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사단법인 화성 연구회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포항공대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한국환경자원공사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4427538" y="2205038"/>
            <a:ext cx="4113212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en-US" altLang="ko-KR" sz="1800" dirty="0">
                <a:effectLst/>
                <a:latin typeface="Times New Roman" pitchFamily="18" charset="0"/>
              </a:rPr>
              <a:t> </a:t>
            </a:r>
            <a:r>
              <a:rPr lang="ko-KR" altLang="en-US" sz="1800" dirty="0">
                <a:effectLst/>
                <a:latin typeface="Times New Roman" pitchFamily="18" charset="0"/>
              </a:rPr>
              <a:t>사단법인 </a:t>
            </a:r>
            <a:r>
              <a:rPr lang="ko-KR" altLang="en-US" sz="1800" dirty="0" err="1">
                <a:effectLst/>
                <a:latin typeface="Times New Roman" pitchFamily="18" charset="0"/>
              </a:rPr>
              <a:t>뿌리패</a:t>
            </a:r>
            <a:r>
              <a:rPr lang="ko-KR" altLang="en-US" sz="1800" dirty="0">
                <a:effectLst/>
                <a:latin typeface="Times New Roman" pitchFamily="18" charset="0"/>
              </a:rPr>
              <a:t> 예술단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한국 정보보호 진흥원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보성 팽이버섯 영농조합법인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뉴 서울 오페라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인하대학교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서울대학교 한국산업 디자인연구소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건설 연구 정보 센터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국민은행 증권대행팀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한국 환경 정보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국제연합환경계획 </a:t>
            </a:r>
            <a:r>
              <a:rPr lang="en-US" altLang="ko-KR" sz="1800" dirty="0">
                <a:effectLst/>
                <a:latin typeface="Times New Roman" pitchFamily="18" charset="0"/>
              </a:rPr>
              <a:t>(UNEP)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 dirty="0">
                <a:effectLst/>
                <a:latin typeface="Times New Roman" pitchFamily="18" charset="0"/>
              </a:rPr>
              <a:t> 환경부</a:t>
            </a:r>
            <a:endParaRPr lang="en-US" altLang="ko-KR" sz="1800" dirty="0">
              <a:effectLst/>
              <a:latin typeface="Times New Roman" pitchFamily="18" charset="0"/>
            </a:endParaRPr>
          </a:p>
        </p:txBody>
      </p:sp>
      <p:sp>
        <p:nvSpPr>
          <p:cNvPr id="129032" name="Rectangle 8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6.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주요거래처 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(Customers)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4689F-F08B-463A-8C9E-F447C233E3CB}" type="slidenum">
              <a:rPr lang="en-US" altLang="ko-KR"/>
              <a:pPr>
                <a:defRPr/>
              </a:pPr>
              <a:t>37</a:t>
            </a:fld>
            <a:endParaRPr lang="en-US" altLang="ko-KR"/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755650" y="1557338"/>
            <a:ext cx="4533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None/>
            </a:pPr>
            <a:r>
              <a:rPr lang="en-US" altLang="ko-KR" sz="2400" b="1">
                <a:effectLst/>
                <a:latin typeface="Times New Roman" pitchFamily="18" charset="0"/>
              </a:rPr>
              <a:t>9) </a:t>
            </a:r>
            <a:r>
              <a:rPr lang="ko-KR" altLang="en-US" sz="2400" b="1">
                <a:effectLst/>
                <a:latin typeface="Times New Roman" pitchFamily="18" charset="0"/>
              </a:rPr>
              <a:t>미용</a:t>
            </a:r>
            <a:r>
              <a:rPr lang="en-US" altLang="ko-KR" sz="2400" b="1">
                <a:effectLst/>
                <a:latin typeface="Times New Roman" pitchFamily="18" charset="0"/>
              </a:rPr>
              <a:t>/ </a:t>
            </a:r>
            <a:r>
              <a:rPr lang="ko-KR" altLang="en-US" sz="2400" b="1">
                <a:effectLst/>
                <a:latin typeface="Times New Roman" pitchFamily="18" charset="0"/>
              </a:rPr>
              <a:t>디자인</a:t>
            </a:r>
            <a:r>
              <a:rPr lang="en-US" altLang="ko-KR" sz="2400" b="1">
                <a:effectLst/>
                <a:latin typeface="Times New Roman" pitchFamily="18" charset="0"/>
              </a:rPr>
              <a:t>/ </a:t>
            </a:r>
            <a:r>
              <a:rPr lang="ko-KR" altLang="en-US" sz="2400" b="1">
                <a:effectLst/>
                <a:latin typeface="Times New Roman" pitchFamily="18" charset="0"/>
              </a:rPr>
              <a:t>쥬얼리</a:t>
            </a:r>
            <a:r>
              <a:rPr lang="en-US" altLang="ko-KR" sz="2400" b="1">
                <a:effectLst/>
                <a:latin typeface="Times New Roman" pitchFamily="18" charset="0"/>
              </a:rPr>
              <a:t>/ </a:t>
            </a:r>
            <a:r>
              <a:rPr lang="ko-KR" altLang="en-US" sz="2400" b="1">
                <a:effectLst/>
                <a:latin typeface="Times New Roman" pitchFamily="18" charset="0"/>
              </a:rPr>
              <a:t>서비스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914400" y="2590800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None/>
            </a:pPr>
            <a:endParaRPr lang="ko-KR" altLang="ko-KR" sz="2400">
              <a:effectLst/>
              <a:latin typeface="Times New Roman" pitchFamily="18" charset="0"/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827088" y="2133600"/>
            <a:ext cx="3048000" cy="366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en-US" altLang="ko-KR" sz="1800">
                <a:effectLst/>
                <a:latin typeface="Times New Roman" pitchFamily="18" charset="0"/>
              </a:rPr>
              <a:t> ㈜</a:t>
            </a:r>
            <a:r>
              <a:rPr lang="ko-KR" altLang="en-US" sz="1800">
                <a:effectLst/>
                <a:latin typeface="Times New Roman" pitchFamily="18" charset="0"/>
              </a:rPr>
              <a:t>피제이 쥬얼리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㈜히스토리</a:t>
            </a:r>
            <a:r>
              <a:rPr lang="en-US" altLang="ko-KR" sz="1800">
                <a:effectLst/>
                <a:latin typeface="Times New Roman" pitchFamily="18" charset="0"/>
              </a:rPr>
              <a:t>-</a:t>
            </a:r>
            <a:r>
              <a:rPr lang="ko-KR" altLang="en-US" sz="1800">
                <a:effectLst/>
                <a:latin typeface="Times New Roman" pitchFamily="18" charset="0"/>
              </a:rPr>
              <a:t>다이아몬드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㈜아답타겐 화장품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㈜화진 화장품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</a:t>
            </a:r>
            <a:r>
              <a:rPr lang="en-US" altLang="ko-KR" sz="1800">
                <a:effectLst/>
                <a:latin typeface="Times New Roman" pitchFamily="18" charset="0"/>
              </a:rPr>
              <a:t>DHC </a:t>
            </a:r>
            <a:r>
              <a:rPr lang="ko-KR" altLang="en-US" sz="1800">
                <a:effectLst/>
                <a:latin typeface="Times New Roman" pitchFamily="18" charset="0"/>
              </a:rPr>
              <a:t>코리아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</a:t>
            </a:r>
            <a:r>
              <a:rPr lang="en-US" altLang="ko-KR" sz="1800">
                <a:effectLst/>
                <a:latin typeface="Times New Roman" pitchFamily="18" charset="0"/>
              </a:rPr>
              <a:t>YMB </a:t>
            </a:r>
            <a:r>
              <a:rPr lang="ko-KR" altLang="en-US" sz="1800">
                <a:effectLst/>
                <a:latin typeface="Times New Roman" pitchFamily="18" charset="0"/>
              </a:rPr>
              <a:t>화장품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</a:t>
            </a:r>
            <a:r>
              <a:rPr lang="en-US" altLang="ko-KR" sz="1800">
                <a:effectLst/>
                <a:latin typeface="Times New Roman" pitchFamily="18" charset="0"/>
              </a:rPr>
              <a:t>LNC </a:t>
            </a:r>
            <a:r>
              <a:rPr lang="ko-KR" altLang="en-US" sz="1800">
                <a:effectLst/>
                <a:latin typeface="Times New Roman" pitchFamily="18" charset="0"/>
              </a:rPr>
              <a:t>디자인 연구소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본 디자인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</a:t>
            </a:r>
            <a:r>
              <a:rPr lang="en-US" altLang="ko-KR" sz="1800">
                <a:effectLst/>
                <a:latin typeface="Times New Roman" pitchFamily="18" charset="0"/>
              </a:rPr>
              <a:t>LG </a:t>
            </a:r>
            <a:r>
              <a:rPr lang="ko-KR" altLang="en-US" sz="1800">
                <a:effectLst/>
                <a:latin typeface="Times New Roman" pitchFamily="18" charset="0"/>
              </a:rPr>
              <a:t>홈쇼핑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500563" y="2205038"/>
            <a:ext cx="3581400" cy="366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en-US" altLang="ko-KR" sz="1800">
                <a:effectLst/>
                <a:latin typeface="Times New Roman" pitchFamily="18" charset="0"/>
              </a:rPr>
              <a:t> </a:t>
            </a:r>
            <a:r>
              <a:rPr lang="ko-KR" altLang="en-US" sz="1800">
                <a:effectLst/>
                <a:latin typeface="Times New Roman" pitchFamily="18" charset="0"/>
              </a:rPr>
              <a:t>디자인 시티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신라 호텔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임피리얼 팰리스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샤보이 호텔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조선 호텔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㈜프로랑스 화장품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삼성화재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세종문화회관</a:t>
            </a:r>
          </a:p>
          <a:p>
            <a:pPr>
              <a:spcBef>
                <a:spcPct val="50000"/>
              </a:spcBef>
              <a:buClrTx/>
              <a:buFontTx/>
              <a:buChar char="•"/>
            </a:pPr>
            <a:r>
              <a:rPr lang="ko-KR" altLang="en-US" sz="1800">
                <a:effectLst/>
                <a:latin typeface="Times New Roman" pitchFamily="18" charset="0"/>
              </a:rPr>
              <a:t> ㈜</a:t>
            </a:r>
            <a:r>
              <a:rPr lang="en-US" altLang="ko-KR" sz="1800">
                <a:effectLst/>
                <a:latin typeface="Times New Roman" pitchFamily="18" charset="0"/>
              </a:rPr>
              <a:t>CJ</a:t>
            </a:r>
          </a:p>
        </p:txBody>
      </p:sp>
      <p:sp>
        <p:nvSpPr>
          <p:cNvPr id="130058" name="Rectangle 10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6.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주요거래처 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(Customers)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C7D083-4DB1-40B6-BF64-C959D004EDAB}" type="slidenum">
              <a:rPr lang="en-US" altLang="ko-KR"/>
              <a:pPr>
                <a:defRPr/>
              </a:pPr>
              <a:t>38</a:t>
            </a:fld>
            <a:endParaRPr lang="en-US" altLang="ko-KR"/>
          </a:p>
        </p:txBody>
      </p:sp>
      <p:sp>
        <p:nvSpPr>
          <p:cNvPr id="443398" name="Rectangle 6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43568" name="Group 176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51340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1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2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휴링스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www.godvdbox.com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범양금속공업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www.bumyangmetal.com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지이씨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www.gecint.com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GKS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www.igksco.com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 유진비엠씨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www.ejbmc.com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이노텍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www.innot.co.kr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한토산업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www.hantou.co.kr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엔지에스티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www.ngst.co.kr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영진시스템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www.youngjinsystem.com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진원하이텍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www.jwdry.co.kr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 대한산업시스템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감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www.daehansystems.co.kr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04B01-C612-45F7-BE83-6877B6CE9CC8}" type="slidenum">
              <a:rPr lang="en-US" altLang="ko-KR"/>
              <a:pPr>
                <a:defRPr/>
              </a:pPr>
              <a:t>39</a:t>
            </a:fld>
            <a:endParaRPr lang="en-US" altLang="ko-KR"/>
          </a:p>
        </p:txBody>
      </p:sp>
      <p:sp>
        <p:nvSpPr>
          <p:cNvPr id="476162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76260" name="Group 100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51340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1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2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그린웨이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www.greenway.co.kr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피티앤티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www.ptnt.biz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14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삼화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E&amp;P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www.shenp.co.kr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15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디라직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www.dlogixs.com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16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삼주하이테크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www.samjooht.com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 보성푸드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www.bosungmigakimchi.com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18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티피엠케미컬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www.coatingagent.com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19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동광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www.dkeco.co.kr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20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주식회사넥스컴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www.dateng.com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21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빅솔에이엔씨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www.vixxol-anc.com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22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륭산업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www.jdpride.com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509086-3DCE-493F-852E-D09773649B02}" type="slidenum">
              <a:rPr lang="en-US" altLang="ko-KR"/>
              <a:pPr>
                <a:defRPr/>
              </a:pPr>
              <a:t>4</a:t>
            </a:fld>
            <a:endParaRPr lang="en-US" altLang="ko-KR"/>
          </a:p>
        </p:txBody>
      </p:sp>
      <p:graphicFrame>
        <p:nvGraphicFramePr>
          <p:cNvPr id="8239" name="Group 47"/>
          <p:cNvGraphicFramePr>
            <a:graphicFrameLocks noGrp="1"/>
          </p:cNvGraphicFramePr>
          <p:nvPr/>
        </p:nvGraphicFramePr>
        <p:xfrm>
          <a:off x="684213" y="2133600"/>
          <a:ext cx="7777162" cy="3838131"/>
        </p:xfrm>
        <a:graphic>
          <a:graphicData uri="http://schemas.openxmlformats.org/drawingml/2006/table">
            <a:tbl>
              <a:tblPr/>
              <a:tblGrid>
                <a:gridCol w="1152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46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 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번역 </a:t>
                      </a: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팀 신설 </a:t>
                      </a: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스페인어 추가</a:t>
                      </a: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 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현대종합상사 기업고객 등록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 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번역공증서비스 추가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강원도청 기업고객 등록 </a:t>
                      </a: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홈페이지 번역 수주</a:t>
                      </a: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 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한국화학시험연구원 기업고객 등록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 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한국정밀화학공업진흥회 기업고객 등록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SK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텔레콤 기업고객 등록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국민은행 기업고객등록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3316FF9-CE09-4F92-B9A0-DD5CA3D648EF}"/>
              </a:ext>
            </a:extLst>
          </p:cNvPr>
          <p:cNvSpPr txBox="1"/>
          <p:nvPr/>
        </p:nvSpPr>
        <p:spPr>
          <a:xfrm>
            <a:off x="323528" y="1340768"/>
            <a:ext cx="1390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ko-KR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2002</a:t>
            </a:r>
            <a:r>
              <a:rPr lang="ko-KR" altLang="en-US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년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B60557-6C2A-4274-BC01-AF9C785F46E4}" type="slidenum">
              <a:rPr lang="en-US" altLang="ko-KR"/>
              <a:pPr>
                <a:defRPr/>
              </a:pPr>
              <a:t>40</a:t>
            </a:fld>
            <a:endParaRPr lang="en-US" altLang="ko-KR"/>
          </a:p>
        </p:txBody>
      </p:sp>
      <p:sp>
        <p:nvSpPr>
          <p:cNvPr id="477186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77275" name="Group 91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51340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1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2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모텍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www.motecone.co.kr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24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씨쓰리아이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www.hellosteam.com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25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네오콤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 일어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www.ncctv.com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26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탈리스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www.tallistech.com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27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한국나노기술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www.myknt.co.kr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28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조아더주식회사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www.joyother.com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29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에코인조목재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www.ecowood.co.kr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30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 재성테크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www.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jaesungtech.co.kr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31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케이시엠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www.i-kcm.com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32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동성정기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www.wfds.co.kr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33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 하이워크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www.hiwalk.com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15E7FF-9050-4105-A91D-A0F7B11D2644}" type="slidenum">
              <a:rPr lang="en-US" altLang="ko-KR"/>
              <a:pPr>
                <a:defRPr/>
              </a:pPr>
              <a:t>41</a:t>
            </a:fld>
            <a:endParaRPr lang="en-US" altLang="ko-KR"/>
          </a:p>
        </p:txBody>
      </p:sp>
      <p:sp>
        <p:nvSpPr>
          <p:cNvPr id="478210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78299" name="Group 91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46578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1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2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세림비앤지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www.serimbng.com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35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베디크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www.bedique.co.kr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36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달톤인베스트먼트주식회사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www.daltonkorea.co.kr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37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부강건설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www.bookang.org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38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남주테크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www.namjootech.co.kr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39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영코리아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www.young-korea.co.kr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40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뉴테크운송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www.tank-jiib.com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41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엔디티엔지니어링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www.ndteng.co.kr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42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코리아하이스크린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www.highscreen.co.kr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43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유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유진산업기계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www.yujinim.com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44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 슈보텍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www.shoeboss.com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6FEFB5-FA2D-4BF2-BA20-3ABB570F3237}" type="slidenum">
              <a:rPr lang="en-US" altLang="ko-KR"/>
              <a:pPr>
                <a:defRPr/>
              </a:pPr>
              <a:t>42</a:t>
            </a:fld>
            <a:endParaRPr lang="en-US" altLang="ko-KR"/>
          </a:p>
        </p:txBody>
      </p:sp>
      <p:sp>
        <p:nvSpPr>
          <p:cNvPr id="479234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79324" name="Group 92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51340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1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2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㈜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큐닉스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www.qnics.com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46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신광테크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www.sk-auto.co.kr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47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파피테크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www.papitech.com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48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 다인산업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www.dainindustry.co.kr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49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나투젠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www.natuzen.com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50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풍안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www.poongan.com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51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인타론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www.intaron.com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52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거성모방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www.kswool.com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53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지오시스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www.mygeosys.co.kr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54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우양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H&amp;B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www.hbwooyang.com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55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옵티스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www.optis.co.kr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136AB2-F264-483E-AED6-12C249B233EB}" type="slidenum">
              <a:rPr lang="en-US" altLang="ko-KR"/>
              <a:pPr>
                <a:defRPr/>
              </a:pPr>
              <a:t>43</a:t>
            </a:fld>
            <a:endParaRPr lang="en-US" altLang="ko-KR"/>
          </a:p>
        </p:txBody>
      </p:sp>
      <p:sp>
        <p:nvSpPr>
          <p:cNvPr id="480258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0361" name="Group 105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51340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1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2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56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자코드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www.zacod.com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57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인디플래닝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www.indiplanning.com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58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디알에스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www.e-drs.co.kr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59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주식회사삼정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www.samjungleather.koreasme.com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60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골드프레스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www.goldpress.koreasme.com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61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이티엠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www.etm.koreasme.com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62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덕산금속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www.dskorea.co.kr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63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동아테크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www.donga-tech.co.kr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에이스콘트롤 주식회사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www.acecontrol.com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65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동성특수데칼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www.dsdecal.co.kr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66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상봉정밀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www.sangbong.koreasme.com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A71678-8A56-41A2-BEC2-9D505A26C0C9}" type="slidenum">
              <a:rPr lang="en-US" altLang="ko-KR"/>
              <a:pPr>
                <a:defRPr/>
              </a:pPr>
              <a:t>44</a:t>
            </a:fld>
            <a:endParaRPr lang="en-US" altLang="ko-KR"/>
          </a:p>
        </p:txBody>
      </p:sp>
      <p:sp>
        <p:nvSpPr>
          <p:cNvPr id="481282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1365" name="Group 85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51340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1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2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67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홍해초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www.hhcho.com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68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서울정밀화학공업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www.sfci.co.kr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69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세인텍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saintech.koreasme.com.kr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70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승지엔지니어링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www.seungji.koreasme.com.kr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71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유림테크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www.yulimtech.com.kr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72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흥건정공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www.heunggun.com.kr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73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코스젠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www.cosgen.co.kr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74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케이씨박스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www.kcbox.co.kr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75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기현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LS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www.khls.co.kr.kr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76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두성인덕션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www.doin.com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77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한국애플리즈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www.applewine.co.kr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78A22E-5D00-45F8-9111-7F40000746B2}" type="slidenum">
              <a:rPr lang="en-US" altLang="ko-KR"/>
              <a:pPr>
                <a:defRPr/>
              </a:pPr>
              <a:t>45</a:t>
            </a:fld>
            <a:endParaRPr lang="en-US" altLang="ko-KR"/>
          </a:p>
        </p:txBody>
      </p:sp>
      <p:sp>
        <p:nvSpPr>
          <p:cNvPr id="482306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2389" name="Group 85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51340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1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2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도래산업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www.dore.co.kr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79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펜지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www.i-penz.com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80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이큐앤텍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www.eqntech.com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81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크린에어테크 주식회사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www.cleanat.com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82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재영정밀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www.zeyoung.com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83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극동가스케트공업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www.kdg.co.kr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84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동산압연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www.em.co.kr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85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에어비타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www.airvita.net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86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에스와이켐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www.sycc21.com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87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용마산업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www.cottontip.com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88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인유테크통상</a:t>
                      </a:r>
                      <a:endParaRPr kumimoji="1" lang="ko-KR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www.bobbinguard.com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6F8AD1-773B-48FD-BECC-9F7483EED11D}" type="slidenum">
              <a:rPr lang="en-US" altLang="ko-KR"/>
              <a:pPr>
                <a:defRPr/>
              </a:pPr>
              <a:t>46</a:t>
            </a:fld>
            <a:endParaRPr lang="en-US" altLang="ko-KR"/>
          </a:p>
        </p:txBody>
      </p:sp>
      <p:sp>
        <p:nvSpPr>
          <p:cNvPr id="483330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3422" name="Group 94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51340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1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2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피케이씨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코퍼레이션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www.pkcco.com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90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대림제지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www.daelimpaper.co.kr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91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대성엔지니어링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www.daesungheater.co.kr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92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서진엔지니어링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러시아어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www.seojineng.co.kr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93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 전영당진공장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www.cychem.co.kr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94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영상무대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www.imstage.co.kr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95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해성쏠라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www.hssolar.co.kr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96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한국아트체인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www.hankukartchain.co.kr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97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동진화학실리콘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www.djrf.com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98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동문상사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러시아어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www.dong-mun.co.kr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99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중앙종합기계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www.cagm.co.kr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51B7C-39A8-42AE-AD8A-AB3B7C21812D}" type="slidenum">
              <a:rPr lang="en-US" altLang="ko-KR"/>
              <a:pPr>
                <a:defRPr/>
              </a:pPr>
              <a:t>47</a:t>
            </a:fld>
            <a:endParaRPr lang="en-US" altLang="ko-KR"/>
          </a:p>
        </p:txBody>
      </p:sp>
      <p:sp>
        <p:nvSpPr>
          <p:cNvPr id="484354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4441" name="Group 89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51340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1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2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에이스 특수공업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www.ace2570.co.kr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101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 네오팜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www.neopharm.co.kr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102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에스케이사운드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아랍어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www.sksound.com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103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 이일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www.leeil.co.kr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104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해우촌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www.haewoochon.co.kr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105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대덕정밀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www.gateballstar.com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106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대산공업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러시아어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www.ds-indus.com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107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이화정량펌프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www.ewhapump.com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108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원라인테크㈜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www.onelinetech.com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109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크라텍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www.cratech.co.kr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110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동일상사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www.i-dongil.com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4CD937-9B7D-4A34-97B1-2B4D441CFB0E}" type="slidenum">
              <a:rPr lang="en-US" altLang="ko-KR"/>
              <a:pPr>
                <a:defRPr/>
              </a:pPr>
              <a:t>48</a:t>
            </a:fld>
            <a:endParaRPr lang="en-US" altLang="ko-KR"/>
          </a:p>
        </p:txBody>
      </p:sp>
      <p:sp>
        <p:nvSpPr>
          <p:cNvPr id="485378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5464" name="Group 88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51340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1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2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도유기계공업사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www.idoyou.co.kr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112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진영종합기계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www.jymc.co.kr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113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가원바이오텍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www.kaone.co.kr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114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www.youngjun.com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115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필엔지니어링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스페인어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www.feelieco.co.kr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116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 나스텍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www.nastech21c.com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117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우성유리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www.wscrystal.co.kr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118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대구화섬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www.texcoa.com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119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에스제이엠텍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www.sjmtc.co.kr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120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 파티클로지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www.particlogy.com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121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세원어페럴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www.feelgold.co.kr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CA8839-D884-4233-AD8C-0ABCC9FC7E4C}" type="slidenum">
              <a:rPr lang="en-US" altLang="ko-KR"/>
              <a:pPr>
                <a:defRPr/>
              </a:pPr>
              <a:t>49</a:t>
            </a:fld>
            <a:endParaRPr lang="en-US" altLang="ko-KR"/>
          </a:p>
        </p:txBody>
      </p:sp>
      <p:sp>
        <p:nvSpPr>
          <p:cNvPr id="486402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6489" name="Group 89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51340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1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27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122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오일마스타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www.oilmasta.co.kr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123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 일호산업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www.accessilho.co.kr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124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오색명주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www.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ehanbok.com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125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신당오피아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www.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shindangopi.koreasme.com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126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미래컴퍼니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www.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meerecompany.com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127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태인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www.taein.koreasme.com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128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단양솔텍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www.dyst21.co.kr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129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대원스프링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www.dwspring.com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130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부성정밀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www.bsdiecasting.com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씨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.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.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제이코리아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www.cij.co.kr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132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바이오스킨테크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www.relaxskin.com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5BD475-4F69-493A-8E37-B97219C25AE0}" type="slidenum">
              <a:rPr lang="en-US" altLang="ko-KR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398402" name="Group 66"/>
          <p:cNvGraphicFramePr>
            <a:graphicFrameLocks noGrp="1"/>
          </p:cNvGraphicFramePr>
          <p:nvPr>
            <p:ph sz="half" idx="2"/>
          </p:nvPr>
        </p:nvGraphicFramePr>
        <p:xfrm>
          <a:off x="611188" y="2492375"/>
          <a:ext cx="7489825" cy="3621406"/>
        </p:xfrm>
        <a:graphic>
          <a:graphicData uri="http://schemas.openxmlformats.org/drawingml/2006/table">
            <a:tbl>
              <a:tblPr/>
              <a:tblGrid>
                <a:gridCol w="1111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8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 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교정 및 감수팀 신설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 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웹젠 </a:t>
                      </a: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(MU ONLINE)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기업고객 등록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 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통역지원팀신설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 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한국아스텔라스 </a:t>
                      </a: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일본</a:t>
                      </a: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기업고객 등록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㈜nhn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기업고객으로 등록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네이버 한게임 영한번역수주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0" marR="0" marT="0" marB="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A9558AC-231E-4558-AEDC-58ECE0ACB696}"/>
              </a:ext>
            </a:extLst>
          </p:cNvPr>
          <p:cNvSpPr txBox="1"/>
          <p:nvPr/>
        </p:nvSpPr>
        <p:spPr>
          <a:xfrm>
            <a:off x="323528" y="1899266"/>
            <a:ext cx="1390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ko-KR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2003</a:t>
            </a:r>
            <a:r>
              <a:rPr lang="ko-KR" altLang="en-US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년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93B24D-28DC-45C0-9470-3A16BE071C36}" type="slidenum">
              <a:rPr lang="en-US" altLang="ko-KR"/>
              <a:pPr>
                <a:defRPr/>
              </a:pPr>
              <a:t>50</a:t>
            </a:fld>
            <a:endParaRPr lang="en-US" altLang="ko-KR"/>
          </a:p>
        </p:txBody>
      </p:sp>
      <p:sp>
        <p:nvSpPr>
          <p:cNvPr id="487426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7517" name="Group 93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41815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52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133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한조산업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www.cup-dispenser.com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134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지컨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www.jecon.com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135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프로스타㈜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www.teleserver.net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136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제일진공펌프공업사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www.jmp.co.kr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137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에이지광학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www.agoptics.co.kr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138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다우정보통신㈜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www.dawooic.co.kr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139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엔자이텍㈜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www.enzytech.com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140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신일기계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www.shinilmc.co.kr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141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준씨에스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www.juncs.co.kr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142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)K.D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www.kdcorp.co.kr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143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동명기전㈜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tongmyung.koreasme.com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01350F-509B-4236-ABD6-052D52154581}" type="slidenum">
              <a:rPr lang="en-US" altLang="ko-KR"/>
              <a:pPr>
                <a:defRPr/>
              </a:pPr>
              <a:t>51</a:t>
            </a:fld>
            <a:endParaRPr lang="en-US" altLang="ko-KR"/>
          </a:p>
        </p:txBody>
      </p:sp>
      <p:sp>
        <p:nvSpPr>
          <p:cNvPr id="488450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8539" name="Group 91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41815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8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144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주식회사가이아모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www.gaiamo.com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145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파코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www.kparco.com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146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인컴씨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www.incomesee.com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147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극동에치팜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www.kdhp.co.kr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148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오대토이즈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www.ohdaetoys.com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149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화인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TNC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www.dry21c.com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신한사이언텍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www.sinhanwater.com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디엔티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www.dntworld.co.kr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152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주식회사에스케이니트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www.skknit.com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헤라타임스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www.heratimes.koreasme.com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154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신원전자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아랍어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www.sin-won.co.kr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757FCE-F322-4C75-B34A-DF9484134918}" type="slidenum">
              <a:rPr lang="en-US" altLang="ko-KR"/>
              <a:pPr>
                <a:defRPr/>
              </a:pPr>
              <a:t>52</a:t>
            </a:fld>
            <a:endParaRPr lang="en-US" altLang="ko-KR"/>
          </a:p>
        </p:txBody>
      </p:sp>
      <p:sp>
        <p:nvSpPr>
          <p:cNvPr id="489474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9554" name="Group 82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41815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8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155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(주)트리스메드</a:t>
                      </a:r>
                      <a:endParaRPr kumimoji="1" lang="ko-KR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스페인어</a:t>
                      </a:r>
                      <a:endParaRPr kumimoji="1" lang="ko-KR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www.trismed.com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156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성경시스템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스페인어</a:t>
                      </a:r>
                      <a:endParaRPr kumimoji="1" lang="ko-KR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www.kasskorea.co.kr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157 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한국다우코닝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www.dowcorning.co.kr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158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하이닉스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러시아어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www.hynix.co.kr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159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미쉐린코리아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www.michelin.co.kr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동주모드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djmode.co.kr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161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덕성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dslead.koreasme.com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162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화진정공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www.hwajinst.com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163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탑스엔지니어링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www.topseng.co.kr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164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상아이크린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www.sa-eclean.com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165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㈜파이버피아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www.fiberpia.co.kr</a:t>
                      </a:r>
                      <a:endParaRPr lang="ko-KR" alt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57E88E-4A61-4E4F-AB56-A74FBE8B1DA6}" type="slidenum">
              <a:rPr lang="en-US" altLang="ko-KR"/>
              <a:pPr>
                <a:defRPr/>
              </a:pPr>
              <a:t>53</a:t>
            </a:fld>
            <a:endParaRPr lang="en-US" altLang="ko-KR"/>
          </a:p>
        </p:txBody>
      </p:sp>
      <p:sp>
        <p:nvSpPr>
          <p:cNvPr id="489474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9554" name="Group 82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41815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8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166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에스케이전자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www.skelec.net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167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피에조테크놀리지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piezo-tech.com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168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텔슨티엔티주식회사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www.telsontnt.co.kr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169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디에프씨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dongsan89.co.kr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170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㈜세이지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www.jsmiin.co.kr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171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골드밀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아랍어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goldmill.koreasme.com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휴빛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glucose.cafe24.com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173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옵토네스트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www.optonest.com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KM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테크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www.kmtech21.co.kr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175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비즈테크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www.biztech.co.kr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176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에스세라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www.scera.co.kr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DBD197-2B15-474F-A055-8A448E896018}" type="slidenum">
              <a:rPr lang="en-US" altLang="ko-KR"/>
              <a:pPr>
                <a:defRPr/>
              </a:pPr>
              <a:t>54</a:t>
            </a:fld>
            <a:endParaRPr lang="en-US" altLang="ko-KR"/>
          </a:p>
        </p:txBody>
      </p:sp>
      <p:sp>
        <p:nvSpPr>
          <p:cNvPr id="489474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9554" name="Group 82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30701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1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1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8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177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유원테크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www.youonetech.co.kr</a:t>
                      </a:r>
                      <a:endParaRPr lang="ko-KR" alt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178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이씨엘주식회사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러시아어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www.eclmall.co.kr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0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179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나노인터페이스테크놀러지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www.nanointerface.com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에센티씨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sendtc.com</a:t>
                      </a:r>
                      <a:endParaRPr lang="ko-KR" alt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181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고광산업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단프라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.</a:t>
                      </a:r>
                      <a:r>
                        <a:rPr kumimoji="1" lang="en-US" altLang="ko-KR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182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엠비폴리텍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www.mbpolytech.com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183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부일산업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www.filleryarn.co.kr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184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코메드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www.comed.co.kr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위젠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we-zen.co.kr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186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솔루윈스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www.soluwins.com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187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아이맥스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www.eyemaxit.com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ED7026-8CC0-4069-8BFB-11A2089A9858}" type="slidenum">
              <a:rPr lang="en-US" altLang="ko-KR"/>
              <a:pPr>
                <a:defRPr/>
              </a:pPr>
              <a:t>55</a:t>
            </a:fld>
            <a:endParaRPr lang="en-US" altLang="ko-KR"/>
          </a:p>
        </p:txBody>
      </p:sp>
      <p:sp>
        <p:nvSpPr>
          <p:cNvPr id="489474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9554" name="Group 82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41815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3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48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188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퓨어내츄럴컴퍼니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www.echoplus.co.kr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189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에코바이오텍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www.eco-biotech.com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에코그린피아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www.ecogreenpia.com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191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썬메디텍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www.sunmeditec.com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192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나나물산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endParaRPr kumimoji="1" lang="ko-KR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www.aromanana.co.kr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193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홍우파이프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hongwoopipe.koreasme.com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194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영진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www.yjmotor.co.kr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유명엔지니어링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www.yumyung.co.kr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196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화일엔지니어링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hwaileng.co.kr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197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제이비항공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petshop.kr.ecplaza.net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198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금부치아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www.kumbuchia.com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BE1428-81D3-46FA-B25D-438A53C2EF0F}" type="slidenum">
              <a:rPr lang="en-US" altLang="ko-KR"/>
              <a:pPr>
                <a:defRPr/>
              </a:pPr>
              <a:t>56</a:t>
            </a:fld>
            <a:endParaRPr lang="en-US" altLang="ko-KR"/>
          </a:p>
        </p:txBody>
      </p:sp>
      <p:sp>
        <p:nvSpPr>
          <p:cNvPr id="489474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9554" name="Group 82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41815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2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19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199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우리기계공업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www.woorimachine.co.kr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나노렉스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www.nanorex.kr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신일쌀통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www.ricedispensers.net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202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화진정공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hwajinst.com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에이치제이엠오토메이션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hjmauto.co.kr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204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㈜대경산업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www.imassagechair.co.kr</a:t>
                      </a:r>
                      <a:endParaRPr lang="ko-KR" alt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프로스타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prostar.co.kr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206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스쿨환경산업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www.schoolwater.co.kr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207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HNP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www.hnp.biz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아이빛연구소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www.ivitt.com</a:t>
                      </a:r>
                      <a:endParaRPr lang="ko-KR" alt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209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심우전자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www.shimwoo.co.kr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E3BA16-8A89-40AC-A8EA-DF53F225EF86}" type="slidenum">
              <a:rPr lang="en-US" altLang="ko-KR"/>
              <a:pPr>
                <a:defRPr/>
              </a:pPr>
              <a:t>57</a:t>
            </a:fld>
            <a:endParaRPr lang="en-US" altLang="ko-KR"/>
          </a:p>
        </p:txBody>
      </p:sp>
      <p:sp>
        <p:nvSpPr>
          <p:cNvPr id="489474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9554" name="Group 82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43402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8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펠코리아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www.pelkorea.com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고마바이오텍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www.komabiotech.com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카스메탈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www.kasmetal.co.kr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㈜구수중전기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www.koosoo.co.kr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GMMC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www.lanzomed.com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동의화장품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hwangtomi.com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신흥컨트롤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www.shtm.co.kr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한호전자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www.hanics.com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218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하이브론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www.hivron.com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삼영금속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러시아어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www.samyung.com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서광인더스트리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www.skind.kr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CC1E81-4FC6-427D-BA7B-C7ADBB208EB1}" type="slidenum">
              <a:rPr lang="en-US" altLang="ko-KR"/>
              <a:pPr>
                <a:defRPr/>
              </a:pPr>
              <a:t>58</a:t>
            </a:fld>
            <a:endParaRPr lang="en-US" altLang="ko-KR"/>
          </a:p>
        </p:txBody>
      </p:sp>
      <p:sp>
        <p:nvSpPr>
          <p:cNvPr id="489474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9554" name="Group 82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41815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8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동화스텐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donghwa.koreasme.com</a:t>
                      </a:r>
                      <a:endParaRPr lang="ko-KR" alt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삼진산업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www.sj-waterpaper.com</a:t>
                      </a:r>
                      <a:endParaRPr lang="ko-KR" alt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한세상사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www.pvc-film.co.kr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바플렉스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www.ebarflex.co.kr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엔에스오토텍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nscar.koreasme.com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정진넥스텍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www.jungjin-nextech.com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227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모아디지털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www.moadigital.com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228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한일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www.hiccolor.com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229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현대라이프보트㈜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hd-lifeboat.koreasme.com</a:t>
                      </a:r>
                      <a:endParaRPr lang="ko-KR" alt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디자인조선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www.designchosun.com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세종기계제작소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sejongelec.koreasme.com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540435-7965-4C3F-B897-919851F2F9EC}" type="slidenum">
              <a:rPr lang="en-US" altLang="ko-KR"/>
              <a:pPr>
                <a:defRPr/>
              </a:pPr>
              <a:t>59</a:t>
            </a:fld>
            <a:endParaRPr lang="en-US" altLang="ko-KR"/>
          </a:p>
        </p:txBody>
      </p:sp>
      <p:sp>
        <p:nvSpPr>
          <p:cNvPr id="489474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9554" name="Group 82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41815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8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232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아이비스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시스템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www.ivis.co.kr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233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세미테크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www.semitc.com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234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크로스윈텍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www.crosswintech.co.kr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235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세기하이텍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sekihitech.co.kr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236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대동유화공업주식회사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www.ddoc52.com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237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타이거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www.tiger-ltd.co.kr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238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삼성코닉스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www.coanix.com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239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메티스커뮤니케이션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www.metiscomm.co.kr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우진컴텍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www.bywoojin.com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241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경성인물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스페인어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kyeongseong.koreasme.com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242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프로텍코리아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protechkorea.com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3EEABC-66F4-4663-A50E-748C2FB5CFDE}" type="slidenum">
              <a:rPr lang="en-US" altLang="ko-KR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418900" name="Group 84"/>
          <p:cNvGraphicFramePr>
            <a:graphicFrameLocks noGrp="1"/>
          </p:cNvGraphicFramePr>
          <p:nvPr>
            <p:ph sz="half" idx="2"/>
          </p:nvPr>
        </p:nvGraphicFramePr>
        <p:xfrm>
          <a:off x="684213" y="1341438"/>
          <a:ext cx="7488237" cy="5007230"/>
        </p:xfrm>
        <a:graphic>
          <a:graphicData uri="http://schemas.openxmlformats.org/drawingml/2006/table">
            <a:tbl>
              <a:tblPr/>
              <a:tblGrid>
                <a:gridCol w="1111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76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불어</a:t>
                      </a: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독어</a:t>
                      </a: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러시아어 등 언어추가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한국에프엠 기업고객등록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한국미츠이물산 기업고객등록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이태리해외무역공사 기업고객등록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한양국제특허법인 기업고객등록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품질관리팀 신설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Exam4you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와 번역서비스</a:t>
                      </a: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독해문제</a:t>
                      </a: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공급계약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㈜SK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케미칼 기업고객등록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9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그라비티와 온라인 게임 현지화작업계약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0" marR="0"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The Bridge Agency, Battlebot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현지화작업계약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태일시스템 고객등록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베트남어</a:t>
                      </a: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태국어</a:t>
                      </a: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말레이시아어 등 언어추가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0" marR="0" marT="0" marB="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소프트포럼 고객등록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21779F5-2F4F-43D8-9A88-4604780F4039}"/>
              </a:ext>
            </a:extLst>
          </p:cNvPr>
          <p:cNvSpPr txBox="1"/>
          <p:nvPr/>
        </p:nvSpPr>
        <p:spPr>
          <a:xfrm>
            <a:off x="301625" y="749945"/>
            <a:ext cx="1390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ko-KR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2004</a:t>
            </a:r>
            <a:r>
              <a:rPr lang="ko-KR" altLang="en-US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년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0918-BCC5-4650-B4FF-1A710102853F}" type="slidenum">
              <a:rPr lang="en-US" altLang="ko-KR"/>
              <a:pPr>
                <a:defRPr/>
              </a:pPr>
              <a:t>60</a:t>
            </a:fld>
            <a:endParaRPr lang="en-US" altLang="ko-KR"/>
          </a:p>
        </p:txBody>
      </p:sp>
      <p:sp>
        <p:nvSpPr>
          <p:cNvPr id="489474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9554" name="Group 82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41815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8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243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태양프라스틱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www.typla.co.kr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244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한국가스기기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www.gaskiki.com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245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삼융금속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samryung.koreasme.com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246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㈜지현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www.premex.co.kr</a:t>
                      </a:r>
                      <a:endParaRPr lang="ko-KR" alt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247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혜왕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www.hyewang.co.kr</a:t>
                      </a:r>
                      <a:endParaRPr lang="ko-KR" alt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248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디에프씨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www.dongsan89.co.kr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249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썬메디텍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www.sunmeditec.com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솔루윈스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www.soluwins.com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에이치에스베어링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www.hsbrg.co.kr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252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엘에스테크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www.ansimlift.com 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은성전기주식회사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silverstar.co.kr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64BBFF-2006-47B1-9168-B97E0486584E}" type="slidenum">
              <a:rPr lang="en-US" altLang="ko-KR"/>
              <a:pPr>
                <a:defRPr/>
              </a:pPr>
              <a:t>61</a:t>
            </a:fld>
            <a:endParaRPr lang="en-US" altLang="ko-KR"/>
          </a:p>
        </p:txBody>
      </p:sp>
      <p:sp>
        <p:nvSpPr>
          <p:cNvPr id="489474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9554" name="Group 82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97388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8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337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254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0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중앙엔룩스</a:t>
                      </a:r>
                      <a:r>
                        <a:rPr kumimoji="0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enlux.co.kr</a:t>
                      </a:r>
                      <a:endParaRPr kumimoji="0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255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글로컴비즈코리아</a:t>
                      </a: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 </a:t>
                      </a:r>
                      <a:endParaRPr kumimoji="0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www.glocom.co.kr</a:t>
                      </a:r>
                      <a:endParaRPr kumimoji="0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256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에이알케이</a:t>
                      </a:r>
                      <a:endParaRPr kumimoji="0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www.ar-korea.com</a:t>
                      </a:r>
                      <a:endParaRPr kumimoji="0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이솔정보통신</a:t>
                      </a: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 </a:t>
                      </a:r>
                      <a:endParaRPr kumimoji="0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www.esolgroup.co.kr</a:t>
                      </a:r>
                      <a:endParaRPr kumimoji="0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258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주식회사드림콘</a:t>
                      </a:r>
                      <a:endParaRPr kumimoji="0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아랍어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www.dreamcontact.co.kr</a:t>
                      </a:r>
                      <a:endParaRPr kumimoji="0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259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벤딩코리아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www.vending21.co.kr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서영전자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www.jarguar.com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83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261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화인썬트로닉스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www.suntronix.com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262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지오선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www.geosun.kr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263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두루존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www.duruzone.com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264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코엔바이오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www.coenbio.com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1D9B3-14E7-48C9-90E6-C5388E812452}" type="slidenum">
              <a:rPr lang="en-US" altLang="ko-KR"/>
              <a:pPr>
                <a:defRPr/>
              </a:pPr>
              <a:t>62</a:t>
            </a:fld>
            <a:endParaRPr lang="en-US" altLang="ko-KR"/>
          </a:p>
        </p:txBody>
      </p:sp>
      <p:sp>
        <p:nvSpPr>
          <p:cNvPr id="489474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9554" name="Group 82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08477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8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265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래트론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attron.com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266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코네주얼리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conejewelry.koreasme.com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267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대금지오웰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www.geowell.co.kr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268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서울방사선서비스주식회사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www.srsrad.com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269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캠존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www.camzone.co.kr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270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시너스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cnus.co.kr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271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테크윙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www.techwing.co.kr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영미산업㈜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www.ymfood.com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273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주식회사순창마을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www.sunchangmaul.co.kr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9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한국바로코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www.baroco.co.kr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275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대신산업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www.dsdemister.com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6491D8-9CA3-4F37-985E-82F481CD4091}" type="slidenum">
              <a:rPr lang="en-US" altLang="ko-KR"/>
              <a:pPr>
                <a:defRPr/>
              </a:pPr>
              <a:t>63</a:t>
            </a:fld>
            <a:endParaRPr lang="en-US" altLang="ko-KR"/>
          </a:p>
        </p:txBody>
      </p:sp>
      <p:sp>
        <p:nvSpPr>
          <p:cNvPr id="489474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9554" name="Group 82"/>
          <p:cNvGraphicFramePr>
            <a:graphicFrameLocks noGrp="1"/>
          </p:cNvGraphicFramePr>
          <p:nvPr>
            <p:ph/>
          </p:nvPr>
        </p:nvGraphicFramePr>
        <p:xfrm>
          <a:off x="714375" y="1928813"/>
          <a:ext cx="8064500" cy="4341815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8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276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대명바이오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dmbio21.com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277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엠아이반도체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mis.ne.kr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278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일진코스메틱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러시아어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www.iljincosmetics.com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279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케이티엠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www.ktmsocks.com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휴먼코퍼레이션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www.humancorp.co.kr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281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NCI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www.anci.co.kr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282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수산이엔씨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한영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soo-san.koreasme.com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283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홍림교역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www.honglim21.com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284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에스에이주식회사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sawall.co.kr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두선산업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www.doosunprinting.com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286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시코라인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www.sycoline.com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59F50-8EEB-4877-B144-B739861157AC}" type="slidenum">
              <a:rPr lang="en-US" altLang="ko-KR"/>
              <a:pPr>
                <a:defRPr/>
              </a:pPr>
              <a:t>64</a:t>
            </a:fld>
            <a:endParaRPr lang="en-US" altLang="ko-KR"/>
          </a:p>
        </p:txBody>
      </p:sp>
      <p:sp>
        <p:nvSpPr>
          <p:cNvPr id="489474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9554" name="Group 82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41815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8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287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 우리일렉트로닉스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www.tempcont.com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288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레노피아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www.renopia.co.kr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289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에이디파워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www.adpower21.com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오픈텔레콤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www.open-telecom.com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291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우신엠에스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www.e-wooshin.com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292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홍림교역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www.honglim21.com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293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다미안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www.damiantea.co.kr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294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옹골찬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onggolchan.kr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영림전자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www.ylwire.com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296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혜성씨앤씨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www.hscnci.com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297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미르기계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www.mirmachine.co.kr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13FF10-2E00-4096-981F-CF5E08EC2B74}" type="slidenum">
              <a:rPr lang="en-US" altLang="ko-KR"/>
              <a:pPr>
                <a:defRPr/>
              </a:pPr>
              <a:t>65</a:t>
            </a:fld>
            <a:endParaRPr lang="en-US" altLang="ko-KR"/>
          </a:p>
        </p:txBody>
      </p:sp>
      <p:sp>
        <p:nvSpPr>
          <p:cNvPr id="489474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9554" name="Group 82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41815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8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337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298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엔바이온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www.enbion.co.kr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299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샤뽀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www.luielle.com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개운테크노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www.gwtechno.com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가이저엔텍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아랍어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www.geyserentec.com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302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이모션텍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emotiontek.com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씨트론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www.tp2.co.kr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304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에이치아이트레이딩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hi-motors.com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주식회사드림콘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아랍어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www.dreamcontact.co.kr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306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성호폴리텍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www.sunghopolytech.co.kr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307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상용이엔지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www.sangyong.co.kr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안성유리공업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www.asglass.co.kr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75B650-E6D0-499C-B704-D192A55BC160}" type="slidenum">
              <a:rPr lang="en-US" altLang="ko-KR"/>
              <a:pPr>
                <a:defRPr/>
              </a:pPr>
              <a:t>66</a:t>
            </a:fld>
            <a:endParaRPr lang="en-US" altLang="ko-KR"/>
          </a:p>
        </p:txBody>
      </p:sp>
      <p:sp>
        <p:nvSpPr>
          <p:cNvPr id="489474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9554" name="Group 82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41815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8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309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나노인텍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ballmill.com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㈜예랑엔코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www.yelangnco.com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일화마그네틱테크놀로지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magnesia.co.kr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큐맥스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www.leehwa.co.kr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 성진정밀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www.sj-press.com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삼익에스이에스㈜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www.samickses.co.kr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㈜텐코리아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tenkorea.co.kr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신라정밀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sillaeng.net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㈜영진엘리베이터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러시아어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yjelev.com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318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미가의료기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www.nsmedicom.co.kr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성성산업기계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www.simco.co.kr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DF76EE-6EAD-4145-8D76-3A218AA3B933}" type="slidenum">
              <a:rPr lang="en-US" altLang="ko-KR"/>
              <a:pPr>
                <a:defRPr/>
              </a:pPr>
              <a:t>67</a:t>
            </a:fld>
            <a:endParaRPr lang="en-US" altLang="ko-KR"/>
          </a:p>
        </p:txBody>
      </p:sp>
      <p:sp>
        <p:nvSpPr>
          <p:cNvPr id="489474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9554" name="Group 82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298952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8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승산산업㈜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www.seung-san.co.kr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신승정밀공업사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www.kssp.co.kr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불불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www.boolbool.co.kr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아이티씨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www.itc21.co.kr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주식회사핸디웨이브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www.handywave.com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㈜링크플렉스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아랍어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www.linkflex.co.kr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㈜대원포티스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www.fineall.co.kr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327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칠갑농산주식회사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www.chilkab.co.kr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328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주식회사베이비드림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www.babydream.kr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329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㈜티비알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www.tbr21.co.kr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서피스텍주식회사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www.surfacetech.co.kr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280F5-FC07-4259-B58B-7CD9AB8235FB}" type="slidenum">
              <a:rPr lang="en-US" altLang="ko-KR"/>
              <a:pPr>
                <a:defRPr/>
              </a:pPr>
              <a:t>68</a:t>
            </a:fld>
            <a:endParaRPr lang="en-US" altLang="ko-KR"/>
          </a:p>
        </p:txBody>
      </p:sp>
      <p:sp>
        <p:nvSpPr>
          <p:cNvPr id="489474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9554" name="Group 82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41815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8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오디에이테크놀로지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odacore.com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332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티레젼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www.tilegen.com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333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위더스코퍼레이션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www.withusbiz.co.kr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334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홈케어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www.homecare.me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335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세진바이오텍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bestsejin.com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336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㈜시대전기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www.shidaemotor.com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337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이어플러스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earplus.kr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338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덱스코윈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스페인어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www.dexcowin.com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339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에이디파워㈜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www.adpower21.com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주식회사두래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www.durae.co.kr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341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아이에스리빙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www.isliving.co.kr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7E8ADE-8C39-4B7E-9E08-890825CD0A8C}" type="slidenum">
              <a:rPr lang="en-US" altLang="ko-KR"/>
              <a:pPr>
                <a:defRPr/>
              </a:pPr>
              <a:t>69</a:t>
            </a:fld>
            <a:endParaRPr lang="en-US" altLang="ko-KR"/>
          </a:p>
        </p:txBody>
      </p:sp>
      <p:sp>
        <p:nvSpPr>
          <p:cNvPr id="489474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9554" name="Group 82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41815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8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342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아이알링크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www.irlink.co.kr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343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㈜오토코리아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www.otto-korea.com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344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블루에그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www.unimom.co.kr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345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코인업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www.coinup.co.kr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346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재호산업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www.jae-ho.com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347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에어울프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www.carALARM.kr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348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리노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www.renondt.biz</a:t>
                      </a:r>
                      <a:endParaRPr lang="ko-KR" alt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349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마이크로큐닉스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www.microqnix.com</a:t>
                      </a:r>
                      <a:endParaRPr lang="ko-KR" alt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전력품질기술㈜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www.pqtech.co.kr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농업회사법인㈜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청보건강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www.cbh.co.kr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352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모건코리아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아랍어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www.morgankorea.com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A17981-060A-44BD-B149-C5D7826C97A4}" type="slidenum">
              <a:rPr lang="en-US" altLang="ko-KR"/>
              <a:pPr>
                <a:defRPr/>
              </a:pPr>
              <a:t>7</a:t>
            </a:fld>
            <a:endParaRPr lang="en-US" altLang="ko-KR"/>
          </a:p>
        </p:txBody>
      </p:sp>
      <p:graphicFrame>
        <p:nvGraphicFramePr>
          <p:cNvPr id="433210" name="Group 58"/>
          <p:cNvGraphicFramePr>
            <a:graphicFrameLocks noGrp="1"/>
          </p:cNvGraphicFramePr>
          <p:nvPr>
            <p:ph/>
          </p:nvPr>
        </p:nvGraphicFramePr>
        <p:xfrm>
          <a:off x="323850" y="1412875"/>
          <a:ext cx="8540750" cy="4608697"/>
        </p:xfrm>
        <a:graphic>
          <a:graphicData uri="http://schemas.openxmlformats.org/drawingml/2006/table">
            <a:tbl>
              <a:tblPr/>
              <a:tblGrid>
                <a:gridCol w="1266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73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번역회사 </a:t>
                      </a: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MultiLing(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미국 유타주</a:t>
                      </a: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과 파트너십 체결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편집 및 제본서비스 개시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농업생명공학연구원 고객등록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동유럽권 언어추가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한국다우코닝주식회사 웹로컬라이제이션 </a:t>
                      </a: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(780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페이지</a:t>
                      </a: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LG</a:t>
                      </a:r>
                      <a:r>
                        <a:rPr kumimoji="1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화재 고객등록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국립환경연구원</a:t>
                      </a: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(NIER)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과 번역</a:t>
                      </a: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영한</a:t>
                      </a: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한영번역</a:t>
                      </a: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서비스 제공계약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9 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하이닉스(Hynix) 고객등록</a:t>
                      </a:r>
                      <a:endParaRPr kumimoji="1" lang="ko-KR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행정자치부 고객등록</a:t>
                      </a:r>
                      <a:endParaRPr kumimoji="1" lang="ko-KR" alt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농촌진흥청 고객등록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</a:t>
                      </a:r>
                      <a:r>
                        <a:rPr kumimoji="1" lang="ko-KR" alt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36000" marR="36000" marT="36000" marB="36000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중소기업진흥공단 고객등록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중소기업진흥공단 </a:t>
                      </a:r>
                      <a:r>
                        <a:rPr kumimoji="1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중소기업 홈페이지 </a:t>
                      </a:r>
                      <a:r>
                        <a:rPr kumimoji="1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130</a:t>
                      </a:r>
                      <a:r>
                        <a:rPr kumimoji="1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개 업체 감수진행</a:t>
                      </a:r>
                      <a:r>
                        <a:rPr kumimoji="1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19C188F-6B4B-4916-9A2A-1A09652E6F72}"/>
              </a:ext>
            </a:extLst>
          </p:cNvPr>
          <p:cNvSpPr txBox="1"/>
          <p:nvPr/>
        </p:nvSpPr>
        <p:spPr>
          <a:xfrm>
            <a:off x="301625" y="749945"/>
            <a:ext cx="1390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ko-KR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2005</a:t>
            </a:r>
            <a:r>
              <a:rPr lang="ko-KR" altLang="en-US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년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B0FB7F-9009-4F25-948F-1EAC63B6254F}" type="slidenum">
              <a:rPr lang="en-US" altLang="ko-KR"/>
              <a:pPr>
                <a:defRPr/>
              </a:pPr>
              <a:t>70</a:t>
            </a:fld>
            <a:endParaRPr lang="en-US" altLang="ko-KR"/>
          </a:p>
        </p:txBody>
      </p:sp>
      <p:sp>
        <p:nvSpPr>
          <p:cNvPr id="489474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9554" name="Group 82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41815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8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353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하하웨이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www.hahaway.com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354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선광엘티아이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주식회사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www.i-sk.com</a:t>
                      </a:r>
                      <a:endParaRPr lang="ko-KR" alt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355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DIKO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www.dikodiko.com</a:t>
                      </a:r>
                      <a:endParaRPr lang="ko-KR" alt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356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고려전선㈜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www.koryocable.co.kr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357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유비티코리아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www.ubtko.com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358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디와이엠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주식회사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러시아어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www.dymbrg.com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359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엔아이티코리아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www.nitkorea.com</a:t>
                      </a:r>
                      <a:endParaRPr lang="ko-KR" alt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캡솔루션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capsolution.co.kr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361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유로앤택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www.urontech.co.kr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362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액트로닉스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www.actronics.co.kr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363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세운물산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www.sewoonms.co.kr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39DB76-CEE2-4641-855E-77A5B3037375}" type="slidenum">
              <a:rPr lang="en-US" altLang="ko-KR"/>
              <a:pPr>
                <a:defRPr/>
              </a:pPr>
              <a:t>71</a:t>
            </a:fld>
            <a:endParaRPr lang="en-US" altLang="ko-KR"/>
          </a:p>
        </p:txBody>
      </p:sp>
      <p:sp>
        <p:nvSpPr>
          <p:cNvPr id="489474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9554" name="Group 82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41815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8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364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넷블루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netblue.co.kr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365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반석전자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www.dolgreen.com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366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태원인더스트리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taewonltd.com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367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지엘켐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www.glchem.co.kr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368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베셀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www.vessel21.com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369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글로메탈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www.glometal.co.kr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370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부성기계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www.crankshaft.co.kr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371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에이씨티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www.actcos.com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372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후지라이테크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www.fujilitech.com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373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엠에스엠텍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www.msmtech.co.kr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374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매직코리아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www.magickorear.co.kr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EFB60B-773B-45B3-9088-A297F22F41E5}" type="slidenum">
              <a:rPr lang="en-US" altLang="ko-KR"/>
              <a:pPr>
                <a:defRPr/>
              </a:pPr>
              <a:t>72</a:t>
            </a:fld>
            <a:endParaRPr lang="en-US" altLang="ko-KR"/>
          </a:p>
        </p:txBody>
      </p:sp>
      <p:sp>
        <p:nvSpPr>
          <p:cNvPr id="489474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9554" name="Group 82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41815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2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194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375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경일금속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www.kyungilmetal.com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376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그린폴리텍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www.greenpipe.co.kr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377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㈜대유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www.dae-yu.co.kr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378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세원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E&amp;S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www.oksewon.com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379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 부산가설정공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www.bsgaseol.com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정화선박의장 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www.jeonghwa21.com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381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신일산업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plasticsheet-sinill.koreasme.com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382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쎄미랜드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www.semiland.net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383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건국내츄럴에프앤비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www.konkukbio.co.kr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384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건양트루넷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www.trunet.kr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성동산업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sdi-korea.koreasme.com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E2F2AE-02CB-47BA-9B88-0896499D3753}" type="slidenum">
              <a:rPr lang="en-US" altLang="ko-KR"/>
              <a:pPr>
                <a:defRPr/>
              </a:pPr>
              <a:t>73</a:t>
            </a:fld>
            <a:endParaRPr lang="en-US" altLang="ko-KR"/>
          </a:p>
        </p:txBody>
      </p:sp>
      <p:sp>
        <p:nvSpPr>
          <p:cNvPr id="489474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9554" name="Group 82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41815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8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386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)JF&amp;B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www.jfnb.co.kr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387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안성유리공업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www.asglass.co.kr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388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대경산업기계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spiralflow.co.kr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389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케이엔텍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www.kntec.co.kr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390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신라금속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www.sillametal.com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391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신우프론티어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www.shinwoonet.com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392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한수도로산업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www.ihansoo.com 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393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매표화학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www.maepyo.com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394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네오엔비즈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www.neoenbiz.com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텐코리아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tenkorea.co.kr 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396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에릭스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www.elix.co.kr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8A88AE-F866-4A5F-B2DA-59998CA275E5}" type="slidenum">
              <a:rPr lang="en-US" altLang="ko-KR"/>
              <a:pPr>
                <a:defRPr/>
              </a:pPr>
              <a:t>74</a:t>
            </a:fld>
            <a:endParaRPr lang="en-US" altLang="ko-KR"/>
          </a:p>
        </p:txBody>
      </p:sp>
      <p:sp>
        <p:nvSpPr>
          <p:cNvPr id="489474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9554" name="Group 82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41815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8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397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에코스솔루션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ecoss.co.kr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398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화동주물공업주식회사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www.manhole.co.kr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399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경일산업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www.kyungil21.co.kr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400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셀닉스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www.celnics.com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401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대진엔지니어링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www.djeng8.com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402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폰시스템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www.fonsystem.co.kr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403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엔디에스솔루션주식회사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www.netds.net</a:t>
                      </a:r>
                      <a:endParaRPr lang="ko-KR" alt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404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진영콘텍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www.jyct.co.kr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405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한국산업기술연구소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hanbit.koreasme.com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406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주식회사협진기계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www.hjfm.co.kr</a:t>
                      </a:r>
                      <a:endParaRPr lang="ko-KR" alt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407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상우정공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www.sangwootool.com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7E5566-3250-4090-8476-9CC8393E3665}" type="slidenum">
              <a:rPr lang="en-US" altLang="ko-KR"/>
              <a:pPr>
                <a:defRPr/>
              </a:pPr>
              <a:t>75</a:t>
            </a:fld>
            <a:endParaRPr lang="en-US" altLang="ko-KR"/>
          </a:p>
        </p:txBody>
      </p:sp>
      <p:sp>
        <p:nvSpPr>
          <p:cNvPr id="489474" name="Rectangle 2"/>
          <p:cNvSpPr>
            <a:spLocks noChangeArrowheads="1"/>
          </p:cNvSpPr>
          <p:nvPr/>
        </p:nvSpPr>
        <p:spPr bwMode="auto">
          <a:xfrm>
            <a:off x="755650" y="620713"/>
            <a:ext cx="5400675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ko-KR">
                <a:effectLst/>
                <a:latin typeface="휴먼태각진그래픽" pitchFamily="18" charset="-127"/>
                <a:ea typeface="휴먼태각진그래픽" pitchFamily="18" charset="-127"/>
              </a:rPr>
              <a:t>7.</a:t>
            </a:r>
            <a:r>
              <a:rPr lang="en-US" altLang="ko-KR">
                <a:effectLst/>
                <a:latin typeface="Verdana" pitchFamily="34" charset="0"/>
                <a:ea typeface="휴먼각진헤드라인" pitchFamily="18" charset="-127"/>
              </a:rPr>
              <a:t> </a:t>
            </a:r>
            <a:r>
              <a:rPr lang="ko-KR" altLang="en-US">
                <a:effectLst/>
                <a:latin typeface="Verdana" pitchFamily="34" charset="0"/>
                <a:ea typeface="휴먼각진헤드라인" pitchFamily="18" charset="-127"/>
              </a:rPr>
              <a:t>홈페이지번역실적</a:t>
            </a:r>
          </a:p>
        </p:txBody>
      </p:sp>
      <p:graphicFrame>
        <p:nvGraphicFramePr>
          <p:cNvPr id="489554" name="Group 82"/>
          <p:cNvGraphicFramePr>
            <a:graphicFrameLocks noGrp="1"/>
          </p:cNvGraphicFramePr>
          <p:nvPr>
            <p:ph/>
          </p:nvPr>
        </p:nvGraphicFramePr>
        <p:xfrm>
          <a:off x="755650" y="1916113"/>
          <a:ext cx="8064500" cy="4348159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9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8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순번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회사명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언어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사이트주소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9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408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주식회사캐로스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caros.co.kr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409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광화전선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kern="1200" dirty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www.ghwire.co.kr</a:t>
                      </a:r>
                      <a:endParaRPr lang="ko-KR" altLang="en-US" sz="1400" u="none" kern="1200" dirty="0">
                        <a:solidFill>
                          <a:schemeClr val="tx1"/>
                        </a:solidFill>
                        <a:latin typeface="굴림" pitchFamily="50" charset="-127"/>
                        <a:ea typeface="굴림" pitchFamily="50" charset="-127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보문전자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www.bomoon.com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411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대상단조 주식회사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www.dshf.co.kr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412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AK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엔터테인먼트주식회사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www.akent.co.kr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413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아이디테크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스페인어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www.idteck.com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414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에어힉스</a:t>
                      </a:r>
                      <a:endParaRPr kumimoji="1" lang="ko-KR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일본어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www.anypass.kr</a:t>
                      </a:r>
                      <a:endParaRPr lang="ko-KR" altLang="en-U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415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㈜제주자연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www.jejujayeon.co.kr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416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해원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굴림" pitchFamily="50" charset="-127"/>
                          <a:ea typeface="굴림" pitchFamily="50" charset="-127"/>
                        </a:rPr>
                        <a:t>www.hae-won.co.kr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417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 </a:t>
                      </a: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인투메디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www.intomedi.net</a:t>
                      </a:r>
                      <a:endParaRPr kumimoji="1" lang="en-US" altLang="ko-KR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418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400" dirty="0"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lang="ko-KR" altLang="en-US" sz="1400" dirty="0" err="1">
                          <a:latin typeface="굴림" pitchFamily="50" charset="-127"/>
                          <a:ea typeface="굴림" pitchFamily="50" charset="-127"/>
                        </a:rPr>
                        <a:t>온도기술센테크</a:t>
                      </a:r>
                      <a:endParaRPr lang="ko-KR" altLang="en-US" sz="1400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ko-KR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endParaRPr lang="ko-KR" altLang="en-US" sz="1400" dirty="0"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latin typeface="굴림" pitchFamily="50" charset="-127"/>
                          <a:ea typeface="굴림" pitchFamily="50" charset="-127"/>
                          <a:cs typeface="+mn-cs"/>
                        </a:rPr>
                        <a:t>www.sentech.co.kr</a:t>
                      </a:r>
                      <a:r>
                        <a:rPr kumimoji="1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BE35B1-87AD-40DF-BAB9-A98C0DBAE6BD}" type="slidenum">
              <a:rPr lang="en-US" altLang="ko-KR"/>
              <a:pPr>
                <a:defRPr/>
              </a:pPr>
              <a:t>76</a:t>
            </a:fld>
            <a:endParaRPr lang="en-US" altLang="ko-KR"/>
          </a:p>
        </p:txBody>
      </p:sp>
      <p:sp>
        <p:nvSpPr>
          <p:cNvPr id="38809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68313" y="2133600"/>
            <a:ext cx="8229600" cy="18002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ko-KR" altLang="en-US" sz="6600"/>
              <a:t>감사합니다</a:t>
            </a:r>
            <a:r>
              <a:rPr lang="en-US" altLang="ko-KR" sz="6600"/>
              <a:t>.</a:t>
            </a:r>
            <a:r>
              <a:rPr lang="en-US" altLang="ko-KR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6414B7-7336-4E90-9FB8-CF1E790C75D6}" type="slidenum">
              <a:rPr lang="en-US" altLang="ko-KR"/>
              <a:pPr>
                <a:defRPr/>
              </a:pPr>
              <a:t>8</a:t>
            </a:fld>
            <a:endParaRPr lang="en-US" altLang="ko-KR"/>
          </a:p>
        </p:txBody>
      </p:sp>
      <p:graphicFrame>
        <p:nvGraphicFramePr>
          <p:cNvPr id="435275" name="Group 75"/>
          <p:cNvGraphicFramePr>
            <a:graphicFrameLocks noGrp="1"/>
          </p:cNvGraphicFramePr>
          <p:nvPr>
            <p:ph/>
          </p:nvPr>
        </p:nvGraphicFramePr>
        <p:xfrm>
          <a:off x="323850" y="1341438"/>
          <a:ext cx="8569325" cy="5056182"/>
        </p:xfrm>
        <a:graphic>
          <a:graphicData uri="http://schemas.openxmlformats.org/drawingml/2006/table">
            <a:tbl>
              <a:tblPr/>
              <a:tblGrid>
                <a:gridCol w="127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99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삼성동으로 사무실이전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홈페이지 개정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해외사업팀 신설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편집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|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디자인팀 신설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매뉴얼제작팀 신설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출판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|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인쇄팀 신설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UNEP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공식 외국어 감수업체등록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대우엔지니어링 기업고객등록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효성 기업고객등록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기술표준 번역작업수주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미쉐린코리아 홈페이지 현지화작업 수주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한국암웨이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/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성보사이언스텍 기업고객등록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전세계언어 원어민 번역가 확충 및 계약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인텔릭스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/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인터터치 기업고객등록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9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한국환경자원공사 기업고객등록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코리아옐로우페이지 기업고객등록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이화여자대학교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/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경기도청 기업고객등록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㈜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에이치엔지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/ ㈜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대양 기업고객등록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3EE8067-E614-41E8-8625-CF5F89555929}"/>
              </a:ext>
            </a:extLst>
          </p:cNvPr>
          <p:cNvSpPr txBox="1"/>
          <p:nvPr/>
        </p:nvSpPr>
        <p:spPr>
          <a:xfrm>
            <a:off x="301625" y="749945"/>
            <a:ext cx="1390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ko-KR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2006</a:t>
            </a:r>
            <a:r>
              <a:rPr lang="ko-KR" altLang="en-US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년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2A65A4-E8C1-4673-A0A6-D2DCED1F45EF}" type="slidenum">
              <a:rPr lang="en-US" altLang="ko-KR"/>
              <a:pPr>
                <a:defRPr/>
              </a:pPr>
              <a:t>9</a:t>
            </a:fld>
            <a:endParaRPr lang="en-US" altLang="ko-KR"/>
          </a:p>
        </p:txBody>
      </p:sp>
      <p:graphicFrame>
        <p:nvGraphicFramePr>
          <p:cNvPr id="440437" name="Group 117"/>
          <p:cNvGraphicFramePr>
            <a:graphicFrameLocks noGrp="1"/>
          </p:cNvGraphicFramePr>
          <p:nvPr>
            <p:ph/>
          </p:nvPr>
        </p:nvGraphicFramePr>
        <p:xfrm>
          <a:off x="323850" y="1341438"/>
          <a:ext cx="8569325" cy="4950200"/>
        </p:xfrm>
        <a:graphic>
          <a:graphicData uri="http://schemas.openxmlformats.org/drawingml/2006/table">
            <a:tbl>
              <a:tblPr/>
              <a:tblGrid>
                <a:gridCol w="127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99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대림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ATC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기업고객등록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2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전남대학교 기업고객등록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3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중소기업진흥공단 연간계약체결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(GoBizKorea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사업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일어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불어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독어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스페인어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중국어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베트남어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러시아어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포르투갈어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그리스어 등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10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개 언어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-&gt;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외국어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외국어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-&gt;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4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한국전력공사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(KEPCO),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번역프로젝트수주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-&gt;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러시아어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기업고객 등록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5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동부익스프레스 기업고객등록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6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세명대학교 기업고객등록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7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인텔릭스 매뉴얼 현지화작업 수주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(13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개 국어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8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오랜지핸즈 모바일게임매뉴얼 번역 수주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(5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개 국어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: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영어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불어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독어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포르투갈어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,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스페인어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9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SK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케미칼 일한번역프로젝트 수주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(1800 P)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11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효성중공업 감속기 매뉴얼 현지화 작업수주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(2200P)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12 </a:t>
                      </a: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월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한국화학시험연구원 국제규격 영한번역수주 </a:t>
                      </a:r>
                      <a:r>
                        <a:rPr kumimoji="1" lang="en-US" altLang="ko-KR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pitchFamily="50" charset="-127"/>
                          <a:ea typeface="굴림" pitchFamily="50" charset="-127"/>
                        </a:rPr>
                        <a:t>(380P)</a:t>
                      </a:r>
                    </a:p>
                  </a:txBody>
                  <a:tcPr marL="90000" marR="90000" marT="18000" marB="18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294E910-159C-47A2-AC78-93C577B03F93}"/>
              </a:ext>
            </a:extLst>
          </p:cNvPr>
          <p:cNvSpPr txBox="1"/>
          <p:nvPr/>
        </p:nvSpPr>
        <p:spPr>
          <a:xfrm>
            <a:off x="301625" y="749945"/>
            <a:ext cx="13900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ko-KR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2007</a:t>
            </a:r>
            <a:r>
              <a:rPr lang="ko-KR" altLang="en-US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돋움"/>
                <a:ea typeface="돋움"/>
              </a:rPr>
              <a:t>년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1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Tx/>
          <a:buFont typeface="Wingdings" pitchFamily="2" charset="2"/>
          <a:buNone/>
          <a:tabLst/>
          <a:defRPr kumimoji="1" lang="ko-KR" alt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" pitchFamily="50" charset="-127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1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Tx/>
          <a:buFont typeface="Wingdings" pitchFamily="2" charset="2"/>
          <a:buNone/>
          <a:tabLst/>
          <a:defRPr kumimoji="1" lang="ko-KR" alt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굴림" pitchFamily="50" charset="-127"/>
            <a:ea typeface="굴림" pitchFamily="50" charset="-127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4811</TotalTime>
  <Words>8254</Words>
  <Application>Microsoft Office PowerPoint</Application>
  <PresentationFormat>화면 슬라이드 쇼(4:3)</PresentationFormat>
  <Paragraphs>2862</Paragraphs>
  <Slides>76</Slides>
  <Notes>76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76</vt:i4>
      </vt:variant>
    </vt:vector>
  </HeadingPairs>
  <TitlesOfParts>
    <vt:vector size="86" baseType="lpstr">
      <vt:lpstr>굴림</vt:lpstr>
      <vt:lpstr>돋움</vt:lpstr>
      <vt:lpstr>휴먼각진헤드라인</vt:lpstr>
      <vt:lpstr>휴먼태각진그래픽</vt:lpstr>
      <vt:lpstr>Arial</vt:lpstr>
      <vt:lpstr>FuturaBlack BT</vt:lpstr>
      <vt:lpstr>Times New Roman</vt:lpstr>
      <vt:lpstr>Verdana</vt:lpstr>
      <vt:lpstr>Wingdings</vt:lpstr>
      <vt:lpstr>Clouds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펜터치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이경배</dc:creator>
  <cp:lastModifiedBy>마이 다스</cp:lastModifiedBy>
  <cp:revision>393</cp:revision>
  <dcterms:created xsi:type="dcterms:W3CDTF">2004-03-02T06:53:20Z</dcterms:created>
  <dcterms:modified xsi:type="dcterms:W3CDTF">2022-07-10T01:41:21Z</dcterms:modified>
</cp:coreProperties>
</file>